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4"/>
  </p:notesMasterIdLst>
  <p:sldIdLst>
    <p:sldId id="256" r:id="rId2"/>
    <p:sldId id="324" r:id="rId3"/>
    <p:sldId id="588" r:id="rId4"/>
    <p:sldId id="592" r:id="rId5"/>
    <p:sldId id="874" r:id="rId6"/>
    <p:sldId id="593" r:id="rId7"/>
    <p:sldId id="590" r:id="rId8"/>
    <p:sldId id="600" r:id="rId9"/>
    <p:sldId id="606" r:id="rId10"/>
    <p:sldId id="607" r:id="rId11"/>
    <p:sldId id="591" r:id="rId12"/>
    <p:sldId id="599" r:id="rId13"/>
    <p:sldId id="589" r:id="rId14"/>
    <p:sldId id="595" r:id="rId15"/>
    <p:sldId id="596" r:id="rId16"/>
    <p:sldId id="611" r:id="rId17"/>
    <p:sldId id="875" r:id="rId18"/>
    <p:sldId id="612" r:id="rId19"/>
    <p:sldId id="619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628" r:id="rId29"/>
    <p:sldId id="629" r:id="rId30"/>
    <p:sldId id="618" r:id="rId31"/>
    <p:sldId id="638" r:id="rId32"/>
    <p:sldId id="639" r:id="rId33"/>
    <p:sldId id="613" r:id="rId34"/>
    <p:sldId id="630" r:id="rId35"/>
    <p:sldId id="631" r:id="rId36"/>
    <p:sldId id="633" r:id="rId37"/>
    <p:sldId id="634" r:id="rId38"/>
    <p:sldId id="635" r:id="rId39"/>
    <p:sldId id="636" r:id="rId40"/>
    <p:sldId id="637" r:id="rId41"/>
    <p:sldId id="614" r:id="rId42"/>
    <p:sldId id="615" r:id="rId43"/>
    <p:sldId id="616" r:id="rId44"/>
    <p:sldId id="617" r:id="rId45"/>
    <p:sldId id="876" r:id="rId46"/>
    <p:sldId id="597" r:id="rId47"/>
    <p:sldId id="608" r:id="rId48"/>
    <p:sldId id="609" r:id="rId49"/>
    <p:sldId id="610" r:id="rId50"/>
    <p:sldId id="598" r:id="rId51"/>
    <p:sldId id="602" r:id="rId52"/>
    <p:sldId id="60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D4DB4D-CC23-4A3B-BAC2-885B7977F142}" v="1" dt="2022-03-08T07:23:19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55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8AD4DB4D-CC23-4A3B-BAC2-885B7977F142}"/>
    <pc:docChg chg="custSel addSld delSld modSld">
      <pc:chgData name="Cristian Chilipirea" userId="34ab170da5908fc4" providerId="LiveId" clId="{8AD4DB4D-CC23-4A3B-BAC2-885B7977F142}" dt="2022-03-08T07:30:12.240" v="110" actId="207"/>
      <pc:docMkLst>
        <pc:docMk/>
      </pc:docMkLst>
      <pc:sldChg chg="modSp mod">
        <pc:chgData name="Cristian Chilipirea" userId="34ab170da5908fc4" providerId="LiveId" clId="{8AD4DB4D-CC23-4A3B-BAC2-885B7977F142}" dt="2022-03-08T07:23:08.841" v="36" actId="404"/>
        <pc:sldMkLst>
          <pc:docMk/>
          <pc:sldMk cId="736295071" sldId="256"/>
        </pc:sldMkLst>
        <pc:spChg chg="mod">
          <ac:chgData name="Cristian Chilipirea" userId="34ab170da5908fc4" providerId="LiveId" clId="{8AD4DB4D-CC23-4A3B-BAC2-885B7977F142}" dt="2022-03-08T07:23:08.841" v="36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8509651" sldId="28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22330650" sldId="28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82873289" sldId="29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784810091" sldId="35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34566445" sldId="51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40286949" sldId="51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91389713" sldId="51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08646711" sldId="52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6778415" sldId="52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5905510" sldId="52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2976891" sldId="52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672171533" sldId="52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6291111" sldId="52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10819564" sldId="53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16761005" sldId="53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3858642" sldId="53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91796244" sldId="53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821723735" sldId="53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533970201" sldId="54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525378135" sldId="54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61210702" sldId="54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38387924" sldId="54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68209978" sldId="54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06245640" sldId="54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454139598" sldId="54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88282916" sldId="55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171526216" sldId="55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26479559" sldId="55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90556055" sldId="55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599865308" sldId="55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8613324" sldId="55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067778019" sldId="55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91409670" sldId="55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99355960" sldId="55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86276678" sldId="56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71612056" sldId="56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30919804" sldId="56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27606340" sldId="56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52013883" sldId="56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138625864" sldId="56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89193222" sldId="56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38722529" sldId="56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6677767" sldId="57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86016" sldId="57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58902112" sldId="57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37430506" sldId="57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14632415" sldId="57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782119686" sldId="57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4628938" sldId="57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61803901" sldId="57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21068957" sldId="58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77152141" sldId="58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03071435" sldId="58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48830505" sldId="58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07814385" sldId="58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38034753" sldId="58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60029833" sldId="58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01260728" sldId="588"/>
        </pc:sldMkLst>
      </pc:sldChg>
      <pc:sldChg chg="modSp add mod">
        <pc:chgData name="Cristian Chilipirea" userId="34ab170da5908fc4" providerId="LiveId" clId="{8AD4DB4D-CC23-4A3B-BAC2-885B7977F142}" dt="2022-03-08T07:26:00.740" v="72" actId="113"/>
        <pc:sldMkLst>
          <pc:docMk/>
          <pc:sldMk cId="3169263570" sldId="589"/>
        </pc:sldMkLst>
        <pc:graphicFrameChg chg="modGraphic">
          <ac:chgData name="Cristian Chilipirea" userId="34ab170da5908fc4" providerId="LiveId" clId="{8AD4DB4D-CC23-4A3B-BAC2-885B7977F142}" dt="2022-03-08T07:26:00.740" v="72" actId="113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79466863" sldId="58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89635127" sldId="59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454222475" sldId="590"/>
        </pc:sldMkLst>
      </pc:sldChg>
      <pc:sldChg chg="delSp modSp add mod">
        <pc:chgData name="Cristian Chilipirea" userId="34ab170da5908fc4" providerId="LiveId" clId="{8AD4DB4D-CC23-4A3B-BAC2-885B7977F142}" dt="2022-03-08T07:24:56.995" v="53" actId="207"/>
        <pc:sldMkLst>
          <pc:docMk/>
          <pc:sldMk cId="1500108117" sldId="591"/>
        </pc:sldMkLst>
        <pc:spChg chg="del">
          <ac:chgData name="Cristian Chilipirea" userId="34ab170da5908fc4" providerId="LiveId" clId="{8AD4DB4D-CC23-4A3B-BAC2-885B7977F142}" dt="2022-03-08T07:24:50.603" v="50" actId="478"/>
          <ac:spMkLst>
            <pc:docMk/>
            <pc:sldMk cId="1500108117" sldId="591"/>
            <ac:spMk id="2" creationId="{6ECDB1BA-01AC-4B9E-B617-41114BE57E63}"/>
          </ac:spMkLst>
        </pc:spChg>
        <pc:spChg chg="mod">
          <ac:chgData name="Cristian Chilipirea" userId="34ab170da5908fc4" providerId="LiveId" clId="{8AD4DB4D-CC23-4A3B-BAC2-885B7977F142}" dt="2022-03-08T07:24:56.995" v="53" actId="207"/>
          <ac:spMkLst>
            <pc:docMk/>
            <pc:sldMk cId="1500108117" sldId="591"/>
            <ac:spMk id="11" creationId="{C85ED61C-C593-4525-B3A7-2F8C226C567D}"/>
          </ac:spMkLst>
        </pc:spChg>
        <pc:spChg chg="mod">
          <ac:chgData name="Cristian Chilipirea" userId="34ab170da5908fc4" providerId="LiveId" clId="{8AD4DB4D-CC23-4A3B-BAC2-885B7977F142}" dt="2022-03-08T07:24:53.050" v="51" actId="207"/>
          <ac:spMkLst>
            <pc:docMk/>
            <pc:sldMk cId="1500108117" sldId="591"/>
            <ac:spMk id="15" creationId="{14094246-954A-4CD0-A529-7169BC89A5FB}"/>
          </ac:spMkLst>
        </pc:spChg>
        <pc:spChg chg="mod">
          <ac:chgData name="Cristian Chilipirea" userId="34ab170da5908fc4" providerId="LiveId" clId="{8AD4DB4D-CC23-4A3B-BAC2-885B7977F142}" dt="2022-03-08T07:24:54.907" v="52" actId="207"/>
          <ac:spMkLst>
            <pc:docMk/>
            <pc:sldMk cId="1500108117" sldId="591"/>
            <ac:spMk id="16" creationId="{745400EA-673A-4247-BA82-59723930C4B8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14283909" sldId="592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023212922" sldId="59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93904836" sldId="593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971141136" sldId="59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82244407" sldId="59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879075606" sldId="595"/>
        </pc:sldMkLst>
      </pc:sldChg>
      <pc:sldChg chg="modSp add mod">
        <pc:chgData name="Cristian Chilipirea" userId="34ab170da5908fc4" providerId="LiveId" clId="{8AD4DB4D-CC23-4A3B-BAC2-885B7977F142}" dt="2022-03-08T07:26:24.776" v="77" actId="1076"/>
        <pc:sldMkLst>
          <pc:docMk/>
          <pc:sldMk cId="2976786519" sldId="596"/>
        </pc:sldMkLst>
        <pc:spChg chg="mod">
          <ac:chgData name="Cristian Chilipirea" userId="34ab170da5908fc4" providerId="LiveId" clId="{8AD4DB4D-CC23-4A3B-BAC2-885B7977F142}" dt="2022-03-08T07:26:15.975" v="74" actId="207"/>
          <ac:spMkLst>
            <pc:docMk/>
            <pc:sldMk cId="2976786519" sldId="596"/>
            <ac:spMk id="13" creationId="{7129B71D-C4B8-4A76-958D-96B01351324D}"/>
          </ac:spMkLst>
        </pc:spChg>
        <pc:picChg chg="mod">
          <ac:chgData name="Cristian Chilipirea" userId="34ab170da5908fc4" providerId="LiveId" clId="{8AD4DB4D-CC23-4A3B-BAC2-885B7977F142}" dt="2022-03-08T07:26:24.776" v="77" actId="1076"/>
          <ac:picMkLst>
            <pc:docMk/>
            <pc:sldMk cId="2976786519" sldId="596"/>
            <ac:picMk id="6" creationId="{34D197C1-B6FB-4CDC-85EA-9F19DE0AB025}"/>
          </ac:picMkLst>
        </pc:picChg>
        <pc:picChg chg="mod">
          <ac:chgData name="Cristian Chilipirea" userId="34ab170da5908fc4" providerId="LiveId" clId="{8AD4DB4D-CC23-4A3B-BAC2-885B7977F142}" dt="2022-03-08T07:26:19.230" v="75" actId="1076"/>
          <ac:picMkLst>
            <pc:docMk/>
            <pc:sldMk cId="2976786519" sldId="596"/>
            <ac:picMk id="8" creationId="{A9FA6F22-B433-4659-9F8F-2AB8DC36CBC0}"/>
          </ac:picMkLst>
        </pc:picChg>
        <pc:picChg chg="mod">
          <ac:chgData name="Cristian Chilipirea" userId="34ab170da5908fc4" providerId="LiveId" clId="{8AD4DB4D-CC23-4A3B-BAC2-885B7977F142}" dt="2022-03-08T07:26:23.358" v="76" actId="1076"/>
          <ac:picMkLst>
            <pc:docMk/>
            <pc:sldMk cId="2976786519" sldId="596"/>
            <ac:picMk id="15" creationId="{12AC4EFA-509B-4F08-AA65-D1A3AB4945FE}"/>
          </ac:picMkLst>
        </pc:pic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48995985" sldId="596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934042828" sldId="59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844636418" sldId="59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426787990" sldId="59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18138472" sldId="598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630722218" sldId="59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8AD4DB4D-CC23-4A3B-BAC2-885B7977F142}" dt="2022-03-08T07:24:09.655" v="41" actId="692"/>
        <pc:sldMkLst>
          <pc:docMk/>
          <pc:sldMk cId="4113132761" sldId="600"/>
        </pc:sldMkLst>
        <pc:spChg chg="del">
          <ac:chgData name="Cristian Chilipirea" userId="34ab170da5908fc4" providerId="LiveId" clId="{8AD4DB4D-CC23-4A3B-BAC2-885B7977F142}" dt="2022-03-08T07:23:48.597" v="38" actId="478"/>
          <ac:spMkLst>
            <pc:docMk/>
            <pc:sldMk cId="4113132761" sldId="600"/>
            <ac:spMk id="2" creationId="{5847368C-5481-453C-BE0B-00903A3FFF6E}"/>
          </ac:spMkLst>
        </pc:spChg>
        <pc:spChg chg="mod">
          <ac:chgData name="Cristian Chilipirea" userId="34ab170da5908fc4" providerId="LiveId" clId="{8AD4DB4D-CC23-4A3B-BAC2-885B7977F142}" dt="2022-03-08T07:24:01.355" v="40" actId="207"/>
          <ac:spMkLst>
            <pc:docMk/>
            <pc:sldMk cId="4113132761" sldId="600"/>
            <ac:spMk id="10" creationId="{144597A4-4A91-486B-9818-2A16CED91FBF}"/>
          </ac:spMkLst>
        </pc:spChg>
        <pc:spChg chg="mod">
          <ac:chgData name="Cristian Chilipirea" userId="34ab170da5908fc4" providerId="LiveId" clId="{8AD4DB4D-CC23-4A3B-BAC2-885B7977F142}" dt="2022-03-08T07:23:59.210" v="39" actId="207"/>
          <ac:spMkLst>
            <pc:docMk/>
            <pc:sldMk cId="4113132761" sldId="600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09.655" v="41" actId="692"/>
          <ac:cxnSpMkLst>
            <pc:docMk/>
            <pc:sldMk cId="4113132761" sldId="600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09.655" v="41" actId="692"/>
          <ac:cxnSpMkLst>
            <pc:docMk/>
            <pc:sldMk cId="4113132761" sldId="600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05567944" sldId="601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63876005" sldId="60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37447778" sldId="603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726433235" sldId="60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69374573" sldId="606"/>
        </pc:sldMkLst>
      </pc:sldChg>
      <pc:sldChg chg="delSp modSp add mod">
        <pc:chgData name="Cristian Chilipirea" userId="34ab170da5908fc4" providerId="LiveId" clId="{8AD4DB4D-CC23-4A3B-BAC2-885B7977F142}" dt="2022-03-08T07:24:23.917" v="44" actId="692"/>
        <pc:sldMkLst>
          <pc:docMk/>
          <pc:sldMk cId="3271949251" sldId="606"/>
        </pc:sldMkLst>
        <pc:spChg chg="del">
          <ac:chgData name="Cristian Chilipirea" userId="34ab170da5908fc4" providerId="LiveId" clId="{8AD4DB4D-CC23-4A3B-BAC2-885B7977F142}" dt="2022-03-08T07:24:15.750" v="42" actId="478"/>
          <ac:spMkLst>
            <pc:docMk/>
            <pc:sldMk cId="3271949251" sldId="606"/>
            <ac:spMk id="2" creationId="{6FEDF276-18AA-4B6F-9FDE-5D1F4B06AF39}"/>
          </ac:spMkLst>
        </pc:spChg>
        <pc:spChg chg="mod">
          <ac:chgData name="Cristian Chilipirea" userId="34ab170da5908fc4" providerId="LiveId" clId="{8AD4DB4D-CC23-4A3B-BAC2-885B7977F142}" dt="2022-03-08T07:24:17.857" v="43" actId="207"/>
          <ac:spMkLst>
            <pc:docMk/>
            <pc:sldMk cId="3271949251" sldId="606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23.917" v="44" actId="692"/>
          <ac:cxnSpMkLst>
            <pc:docMk/>
            <pc:sldMk cId="3271949251" sldId="606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23.917" v="44" actId="692"/>
          <ac:cxnSpMkLst>
            <pc:docMk/>
            <pc:sldMk cId="3271949251" sldId="606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35318794" sldId="607"/>
        </pc:sldMkLst>
      </pc:sldChg>
      <pc:sldChg chg="delSp modSp add mod">
        <pc:chgData name="Cristian Chilipirea" userId="34ab170da5908fc4" providerId="LiveId" clId="{8AD4DB4D-CC23-4A3B-BAC2-885B7977F142}" dt="2022-03-08T07:24:46.761" v="49" actId="207"/>
        <pc:sldMkLst>
          <pc:docMk/>
          <pc:sldMk cId="4263319528" sldId="607"/>
        </pc:sldMkLst>
        <pc:spChg chg="del">
          <ac:chgData name="Cristian Chilipirea" userId="34ab170da5908fc4" providerId="LiveId" clId="{8AD4DB4D-CC23-4A3B-BAC2-885B7977F142}" dt="2022-03-08T07:24:29.623" v="45" actId="478"/>
          <ac:spMkLst>
            <pc:docMk/>
            <pc:sldMk cId="4263319528" sldId="607"/>
            <ac:spMk id="2" creationId="{0AF1FDC8-1A76-424F-ABFA-CCF465445025}"/>
          </ac:spMkLst>
        </pc:spChg>
        <pc:spChg chg="mod">
          <ac:chgData name="Cristian Chilipirea" userId="34ab170da5908fc4" providerId="LiveId" clId="{8AD4DB4D-CC23-4A3B-BAC2-885B7977F142}" dt="2022-03-08T07:24:40.147" v="47" actId="207"/>
          <ac:spMkLst>
            <pc:docMk/>
            <pc:sldMk cId="4263319528" sldId="607"/>
            <ac:spMk id="10" creationId="{144597A4-4A91-486B-9818-2A16CED91FBF}"/>
          </ac:spMkLst>
        </pc:spChg>
        <pc:spChg chg="mod">
          <ac:chgData name="Cristian Chilipirea" userId="34ab170da5908fc4" providerId="LiveId" clId="{8AD4DB4D-CC23-4A3B-BAC2-885B7977F142}" dt="2022-03-08T07:24:46.761" v="49" actId="207"/>
          <ac:spMkLst>
            <pc:docMk/>
            <pc:sldMk cId="4263319528" sldId="607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36.726" v="46" actId="692"/>
          <ac:cxnSpMkLst>
            <pc:docMk/>
            <pc:sldMk cId="4263319528" sldId="607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43.959" v="48" actId="692"/>
          <ac:cxnSpMkLst>
            <pc:docMk/>
            <pc:sldMk cId="4263319528" sldId="607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4366072" sldId="608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202523571" sldId="60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20748745" sldId="60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4030992620" sldId="60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91318760" sldId="610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284051918" sldId="61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2674811" sldId="611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386052438" sldId="61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582925883" sldId="612"/>
        </pc:sldMkLst>
      </pc:sldChg>
      <pc:sldChg chg="modSp add mod">
        <pc:chgData name="Cristian Chilipirea" userId="34ab170da5908fc4" providerId="LiveId" clId="{8AD4DB4D-CC23-4A3B-BAC2-885B7977F142}" dt="2022-03-08T07:26:41.665" v="78" actId="207"/>
        <pc:sldMkLst>
          <pc:docMk/>
          <pc:sldMk cId="4061577288" sldId="612"/>
        </pc:sldMkLst>
        <pc:spChg chg="mod">
          <ac:chgData name="Cristian Chilipirea" userId="34ab170da5908fc4" providerId="LiveId" clId="{8AD4DB4D-CC23-4A3B-BAC2-885B7977F142}" dt="2022-03-08T07:26:41.665" v="78" actId="207"/>
          <ac:spMkLst>
            <pc:docMk/>
            <pc:sldMk cId="4061577288" sldId="612"/>
            <ac:spMk id="5" creationId="{8BB04884-87AB-4050-903B-861FA2CE3660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4455886" sldId="613"/>
        </pc:sldMkLst>
      </pc:sldChg>
      <pc:sldChg chg="modSp add mod">
        <pc:chgData name="Cristian Chilipirea" userId="34ab170da5908fc4" providerId="LiveId" clId="{8AD4DB4D-CC23-4A3B-BAC2-885B7977F142}" dt="2022-03-08T07:29:24.209" v="100" actId="207"/>
        <pc:sldMkLst>
          <pc:docMk/>
          <pc:sldMk cId="1271289952" sldId="613"/>
        </pc:sldMkLst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4" creationId="{2146266E-5FC6-4205-ADCD-6504085D6854}"/>
          </ac:spMkLst>
        </pc:spChg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974214731" sldId="61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84222368" sldId="61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99706959" sldId="61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44241412" sldId="61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95948861" sldId="616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579744923" sldId="61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75307678" sldId="617"/>
        </pc:sldMkLst>
      </pc:sldChg>
      <pc:sldChg chg="modSp add mod">
        <pc:chgData name="Cristian Chilipirea" userId="34ab170da5908fc4" providerId="LiveId" clId="{8AD4DB4D-CC23-4A3B-BAC2-885B7977F142}" dt="2022-03-08T07:29:06.823" v="98" actId="207"/>
        <pc:sldMkLst>
          <pc:docMk/>
          <pc:sldMk cId="616459293" sldId="618"/>
        </pc:sldMkLst>
        <pc:spChg chg="mod">
          <ac:chgData name="Cristian Chilipirea" userId="34ab170da5908fc4" providerId="LiveId" clId="{8AD4DB4D-CC23-4A3B-BAC2-885B7977F142}" dt="2022-03-08T07:28:34.373" v="96" actId="207"/>
          <ac:spMkLst>
            <pc:docMk/>
            <pc:sldMk cId="616459293" sldId="618"/>
            <ac:spMk id="7" creationId="{B148BA59-B200-4BDE-A119-BB225B89EFD2}"/>
          </ac:spMkLst>
        </pc:spChg>
        <pc:spChg chg="mod">
          <ac:chgData name="Cristian Chilipirea" userId="34ab170da5908fc4" providerId="LiveId" clId="{8AD4DB4D-CC23-4A3B-BAC2-885B7977F142}" dt="2022-03-08T07:29:06.823" v="98" actId="207"/>
          <ac:spMkLst>
            <pc:docMk/>
            <pc:sldMk cId="616459293" sldId="618"/>
            <ac:spMk id="11" creationId="{518EE4D0-FF5F-430F-95CF-0075E6CCA3F2}"/>
          </ac:spMkLst>
        </pc:spChg>
        <pc:spChg chg="mod">
          <ac:chgData name="Cristian Chilipirea" userId="34ab170da5908fc4" providerId="LiveId" clId="{8AD4DB4D-CC23-4A3B-BAC2-885B7977F142}" dt="2022-03-08T07:28:26.265" v="95" actId="207"/>
          <ac:spMkLst>
            <pc:docMk/>
            <pc:sldMk cId="616459293" sldId="618"/>
            <ac:spMk id="16" creationId="{E4A6AD26-5216-4806-A108-E84BDCF170E7}"/>
          </ac:spMkLst>
        </pc:spChg>
        <pc:picChg chg="ord">
          <ac:chgData name="Cristian Chilipirea" userId="34ab170da5908fc4" providerId="LiveId" clId="{8AD4DB4D-CC23-4A3B-BAC2-885B7977F142}" dt="2022-03-08T07:29:00.543" v="97" actId="167"/>
          <ac:picMkLst>
            <pc:docMk/>
            <pc:sldMk cId="616459293" sldId="618"/>
            <ac:picMk id="15" creationId="{6B6A9620-F18E-4515-B749-DC8C20919025}"/>
          </ac:picMkLst>
        </pc:pic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686207034" sldId="618"/>
        </pc:sldMkLst>
      </pc:sldChg>
      <pc:sldChg chg="modSp add mod">
        <pc:chgData name="Cristian Chilipirea" userId="34ab170da5908fc4" providerId="LiveId" clId="{8AD4DB4D-CC23-4A3B-BAC2-885B7977F142}" dt="2022-03-08T07:26:56.693" v="80" actId="207"/>
        <pc:sldMkLst>
          <pc:docMk/>
          <pc:sldMk cId="2896916478" sldId="619"/>
        </pc:sldMkLst>
        <pc:spChg chg="mod">
          <ac:chgData name="Cristian Chilipirea" userId="34ab170da5908fc4" providerId="LiveId" clId="{8AD4DB4D-CC23-4A3B-BAC2-885B7977F142}" dt="2022-03-08T07:26:54.839" v="79" actId="207"/>
          <ac:spMkLst>
            <pc:docMk/>
            <pc:sldMk cId="2896916478" sldId="619"/>
            <ac:spMk id="6" creationId="{802802D8-0A01-4405-8704-99483E6953DC}"/>
          </ac:spMkLst>
        </pc:spChg>
        <pc:spChg chg="mod">
          <ac:chgData name="Cristian Chilipirea" userId="34ab170da5908fc4" providerId="LiveId" clId="{8AD4DB4D-CC23-4A3B-BAC2-885B7977F142}" dt="2022-03-08T07:26:56.693" v="80" actId="207"/>
          <ac:spMkLst>
            <pc:docMk/>
            <pc:sldMk cId="2896916478" sldId="619"/>
            <ac:spMk id="11" creationId="{1BF6E9F9-D07B-4A10-BA1B-90BB7DF3C04F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12661963" sldId="620"/>
        </pc:sldMkLst>
      </pc:sldChg>
      <pc:sldChg chg="modSp add mod">
        <pc:chgData name="Cristian Chilipirea" userId="34ab170da5908fc4" providerId="LiveId" clId="{8AD4DB4D-CC23-4A3B-BAC2-885B7977F142}" dt="2022-03-08T07:27:16.873" v="81" actId="207"/>
        <pc:sldMkLst>
          <pc:docMk/>
          <pc:sldMk cId="3686213521" sldId="620"/>
        </pc:sldMkLst>
        <pc:spChg chg="mod">
          <ac:chgData name="Cristian Chilipirea" userId="34ab170da5908fc4" providerId="LiveId" clId="{8AD4DB4D-CC23-4A3B-BAC2-885B7977F142}" dt="2022-03-08T07:27:16.873" v="81" actId="207"/>
          <ac:spMkLst>
            <pc:docMk/>
            <pc:sldMk cId="3686213521" sldId="620"/>
            <ac:spMk id="20" creationId="{5577D730-8B9C-464F-A900-6C0F9845E251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94281371" sldId="621"/>
        </pc:sldMkLst>
      </pc:sldChg>
      <pc:sldChg chg="modSp add mod">
        <pc:chgData name="Cristian Chilipirea" userId="34ab170da5908fc4" providerId="LiveId" clId="{8AD4DB4D-CC23-4A3B-BAC2-885B7977F142}" dt="2022-03-08T07:27:24.228" v="82" actId="207"/>
        <pc:sldMkLst>
          <pc:docMk/>
          <pc:sldMk cId="324174011" sldId="621"/>
        </pc:sldMkLst>
        <pc:spChg chg="mod">
          <ac:chgData name="Cristian Chilipirea" userId="34ab170da5908fc4" providerId="LiveId" clId="{8AD4DB4D-CC23-4A3B-BAC2-885B7977F142}" dt="2022-03-08T07:27:24.228" v="82" actId="207"/>
          <ac:spMkLst>
            <pc:docMk/>
            <pc:sldMk cId="324174011" sldId="621"/>
            <ac:spMk id="20" creationId="{5577D730-8B9C-464F-A900-6C0F9845E251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23062931" sldId="622"/>
        </pc:sldMkLst>
      </pc:sldChg>
      <pc:sldChg chg="modSp add mod">
        <pc:chgData name="Cristian Chilipirea" userId="34ab170da5908fc4" providerId="LiveId" clId="{8AD4DB4D-CC23-4A3B-BAC2-885B7977F142}" dt="2022-03-08T07:27:27.981" v="83" actId="207"/>
        <pc:sldMkLst>
          <pc:docMk/>
          <pc:sldMk cId="3062670746" sldId="622"/>
        </pc:sldMkLst>
        <pc:spChg chg="mod">
          <ac:chgData name="Cristian Chilipirea" userId="34ab170da5908fc4" providerId="LiveId" clId="{8AD4DB4D-CC23-4A3B-BAC2-885B7977F142}" dt="2022-03-08T07:27:27.981" v="83" actId="207"/>
          <ac:spMkLst>
            <pc:docMk/>
            <pc:sldMk cId="3062670746" sldId="622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33.905" v="85" actId="207"/>
        <pc:sldMkLst>
          <pc:docMk/>
          <pc:sldMk cId="3929624473" sldId="623"/>
        </pc:sldMkLst>
        <pc:spChg chg="mod">
          <ac:chgData name="Cristian Chilipirea" userId="34ab170da5908fc4" providerId="LiveId" clId="{8AD4DB4D-CC23-4A3B-BAC2-885B7977F142}" dt="2022-03-08T07:27:33.905" v="85" actId="207"/>
          <ac:spMkLst>
            <pc:docMk/>
            <pc:sldMk cId="3929624473" sldId="623"/>
            <ac:spMk id="6" creationId="{1007CAA0-12F3-4CB4-9E4E-982060D513B4}"/>
          </ac:spMkLst>
        </pc:spChg>
        <pc:spChg chg="mod">
          <ac:chgData name="Cristian Chilipirea" userId="34ab170da5908fc4" providerId="LiveId" clId="{8AD4DB4D-CC23-4A3B-BAC2-885B7977F142}" dt="2022-03-08T07:27:31.251" v="84" actId="207"/>
          <ac:spMkLst>
            <pc:docMk/>
            <pc:sldMk cId="3929624473" sldId="623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42.561" v="88" actId="207"/>
        <pc:sldMkLst>
          <pc:docMk/>
          <pc:sldMk cId="3891540708" sldId="624"/>
        </pc:sldMkLst>
        <pc:spChg chg="mod">
          <ac:chgData name="Cristian Chilipirea" userId="34ab170da5908fc4" providerId="LiveId" clId="{8AD4DB4D-CC23-4A3B-BAC2-885B7977F142}" dt="2022-03-08T07:27:37.960" v="86" actId="207"/>
          <ac:spMkLst>
            <pc:docMk/>
            <pc:sldMk cId="3891540708" sldId="624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40.398" v="87" actId="207"/>
          <ac:spMkLst>
            <pc:docMk/>
            <pc:sldMk cId="3891540708" sldId="624"/>
            <ac:spMk id="6" creationId="{1007CAA0-12F3-4CB4-9E4E-982060D513B4}"/>
          </ac:spMkLst>
        </pc:spChg>
        <pc:spChg chg="mod">
          <ac:chgData name="Cristian Chilipirea" userId="34ab170da5908fc4" providerId="LiveId" clId="{8AD4DB4D-CC23-4A3B-BAC2-885B7977F142}" dt="2022-03-08T07:27:42.561" v="88" actId="207"/>
          <ac:spMkLst>
            <pc:docMk/>
            <pc:sldMk cId="3891540708" sldId="624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54.684" v="91" actId="207"/>
        <pc:sldMkLst>
          <pc:docMk/>
          <pc:sldMk cId="39519591" sldId="625"/>
        </pc:sldMkLst>
        <pc:spChg chg="mod">
          <ac:chgData name="Cristian Chilipirea" userId="34ab170da5908fc4" providerId="LiveId" clId="{8AD4DB4D-CC23-4A3B-BAC2-885B7977F142}" dt="2022-03-08T07:27:52.613" v="90" actId="207"/>
          <ac:spMkLst>
            <pc:docMk/>
            <pc:sldMk cId="39519591" sldId="625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54.684" v="91" actId="207"/>
          <ac:spMkLst>
            <pc:docMk/>
            <pc:sldMk cId="39519591" sldId="625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8:11.692" v="94" actId="207"/>
        <pc:sldMkLst>
          <pc:docMk/>
          <pc:sldMk cId="1101279828" sldId="626"/>
        </pc:sldMkLst>
        <pc:spChg chg="mod">
          <ac:chgData name="Cristian Chilipirea" userId="34ab170da5908fc4" providerId="LiveId" clId="{8AD4DB4D-CC23-4A3B-BAC2-885B7977F142}" dt="2022-03-08T07:28:11.692" v="94" actId="207"/>
          <ac:spMkLst>
            <pc:docMk/>
            <pc:sldMk cId="1101279828" sldId="626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58.127" v="92" actId="207"/>
          <ac:spMkLst>
            <pc:docMk/>
            <pc:sldMk cId="1101279828" sldId="626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8:07.551" v="93" actId="207"/>
        <pc:sldMkLst>
          <pc:docMk/>
          <pc:sldMk cId="2742101393" sldId="627"/>
        </pc:sldMkLst>
        <pc:spChg chg="mod">
          <ac:chgData name="Cristian Chilipirea" userId="34ab170da5908fc4" providerId="LiveId" clId="{8AD4DB4D-CC23-4A3B-BAC2-885B7977F142}" dt="2022-03-08T07:28:07.551" v="93" actId="207"/>
          <ac:spMkLst>
            <pc:docMk/>
            <pc:sldMk cId="2742101393" sldId="627"/>
            <ac:spMk id="2" creationId="{DD825B77-5AFB-4738-92E6-E1D1909F530D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45113523" sldId="62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514706703" sldId="62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28691666" sldId="62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819427241" sldId="629"/>
        </pc:sldMkLst>
      </pc:sldChg>
      <pc:sldChg chg="modSp add mod">
        <pc:chgData name="Cristian Chilipirea" userId="34ab170da5908fc4" providerId="LiveId" clId="{8AD4DB4D-CC23-4A3B-BAC2-885B7977F142}" dt="2022-03-08T07:29:27.944" v="101" actId="207"/>
        <pc:sldMkLst>
          <pc:docMk/>
          <pc:sldMk cId="637739072" sldId="630"/>
        </pc:sldMkLst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4" creationId="{2146266E-5FC6-4205-ADCD-6504085D6854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71307940" sldId="630"/>
        </pc:sldMkLst>
      </pc:sldChg>
      <pc:sldChg chg="modSp add mod">
        <pc:chgData name="Cristian Chilipirea" userId="34ab170da5908fc4" providerId="LiveId" clId="{8AD4DB4D-CC23-4A3B-BAC2-885B7977F142}" dt="2022-03-08T07:29:32.162" v="102" actId="207"/>
        <pc:sldMkLst>
          <pc:docMk/>
          <pc:sldMk cId="94534574" sldId="631"/>
        </pc:sldMkLst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5" creationId="{A3012394-A84C-4994-808A-20B63E4D575D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15738256" sldId="631"/>
        </pc:sldMkLst>
      </pc:sldChg>
      <pc:sldChg chg="modSp add mod">
        <pc:chgData name="Cristian Chilipirea" userId="34ab170da5908fc4" providerId="LiveId" clId="{8AD4DB4D-CC23-4A3B-BAC2-885B7977F142}" dt="2022-03-08T07:29:36.947" v="103" actId="207"/>
        <pc:sldMkLst>
          <pc:docMk/>
          <pc:sldMk cId="265412519" sldId="633"/>
        </pc:sldMkLst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4" creationId="{2146266E-5FC6-4205-ADCD-6504085D6854}"/>
          </ac:spMkLst>
        </pc:spChg>
      </pc:sldChg>
      <pc:sldChg chg="modSp add mod">
        <pc:chgData name="Cristian Chilipirea" userId="34ab170da5908fc4" providerId="LiveId" clId="{8AD4DB4D-CC23-4A3B-BAC2-885B7977F142}" dt="2022-03-08T07:29:42.633" v="104" actId="207"/>
        <pc:sldMkLst>
          <pc:docMk/>
          <pc:sldMk cId="1103199660" sldId="634"/>
        </pc:sldMkLst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4" creationId="{2146266E-5FC6-4205-ADCD-6504085D6854}"/>
          </ac:spMkLst>
        </pc:spChg>
      </pc:sldChg>
      <pc:sldChg chg="modSp add mod">
        <pc:chgData name="Cristian Chilipirea" userId="34ab170da5908fc4" providerId="LiveId" clId="{8AD4DB4D-CC23-4A3B-BAC2-885B7977F142}" dt="2022-03-08T07:29:57.526" v="106" actId="207"/>
        <pc:sldMkLst>
          <pc:docMk/>
          <pc:sldMk cId="565602874" sldId="635"/>
        </pc:sldMkLst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29:57.526" v="106" actId="207"/>
          <ac:spMkLst>
            <pc:docMk/>
            <pc:sldMk cId="565602874" sldId="635"/>
            <ac:spMk id="17" creationId="{FFB768FA-841C-44ED-8CFE-643AD4AFBB33}"/>
          </ac:spMkLst>
        </pc:spChg>
      </pc:sldChg>
      <pc:sldChg chg="modSp add mod">
        <pc:chgData name="Cristian Chilipirea" userId="34ab170da5908fc4" providerId="LiveId" clId="{8AD4DB4D-CC23-4A3B-BAC2-885B7977F142}" dt="2022-03-08T07:30:04.777" v="108" actId="207"/>
        <pc:sldMkLst>
          <pc:docMk/>
          <pc:sldMk cId="455110559" sldId="636"/>
        </pc:sldMkLst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30:04.777" v="108" actId="207"/>
          <ac:spMkLst>
            <pc:docMk/>
            <pc:sldMk cId="455110559" sldId="636"/>
            <ac:spMk id="17" creationId="{FFB768FA-841C-44ED-8CFE-643AD4AFBB33}"/>
          </ac:spMkLst>
        </pc:spChg>
      </pc:sldChg>
      <pc:sldChg chg="modSp add mod">
        <pc:chgData name="Cristian Chilipirea" userId="34ab170da5908fc4" providerId="LiveId" clId="{8AD4DB4D-CC23-4A3B-BAC2-885B7977F142}" dt="2022-03-08T07:30:12.240" v="110" actId="207"/>
        <pc:sldMkLst>
          <pc:docMk/>
          <pc:sldMk cId="1485896513" sldId="637"/>
        </pc:sldMkLst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30:12.240" v="110" actId="207"/>
          <ac:spMkLst>
            <pc:docMk/>
            <pc:sldMk cId="1485896513" sldId="637"/>
            <ac:spMk id="18" creationId="{62C69E4A-06A2-4667-B895-EE27182B985A}"/>
          </ac:spMkLst>
        </pc:spChg>
      </pc:sldChg>
      <pc:sldChg chg="modSp add mod">
        <pc:chgData name="Cristian Chilipirea" userId="34ab170da5908fc4" providerId="LiveId" clId="{8AD4DB4D-CC23-4A3B-BAC2-885B7977F142}" dt="2022-03-08T07:29:12.200" v="99" actId="207"/>
        <pc:sldMkLst>
          <pc:docMk/>
          <pc:sldMk cId="520811325" sldId="638"/>
        </pc:sldMkLst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5" creationId="{8A27B149-2D8B-4656-9DCA-519B3444A45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7" creationId="{A4D7F1F2-ABAD-4074-BCAA-E38C3139FF5A}"/>
          </ac:spMkLst>
        </pc:spChg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21822984" sldId="63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73895690" sldId="87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4173059675" sldId="87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567613832" sldId="87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54805080" sldId="87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615648178" sldId="876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596E1F3E-4676-4812-A1F1-2A76B625ED19}"/>
    <pc:docChg chg="undo custSel addSld delSld modSld">
      <pc:chgData name="Cristian Chilipirea" userId="34ab170da5908fc4" providerId="LiveId" clId="{596E1F3E-4676-4812-A1F1-2A76B625ED19}" dt="2022-02-22T07:53:12.026" v="368" actId="692"/>
      <pc:docMkLst>
        <pc:docMk/>
      </pc:docMkLst>
      <pc:sldChg chg="modSp mod">
        <pc:chgData name="Cristian Chilipirea" userId="34ab170da5908fc4" providerId="LiveId" clId="{596E1F3E-4676-4812-A1F1-2A76B625ED19}" dt="2022-02-22T07:18:23.893" v="1"/>
        <pc:sldMkLst>
          <pc:docMk/>
          <pc:sldMk cId="736295071" sldId="256"/>
        </pc:sldMkLst>
        <pc:spChg chg="mod">
          <ac:chgData name="Cristian Chilipirea" userId="34ab170da5908fc4" providerId="LiveId" clId="{596E1F3E-4676-4812-A1F1-2A76B625ED19}" dt="2022-02-22T07:18:23.893" v="1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7767373" sldId="26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01234549" sldId="27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162570485" sldId="27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4753225" sldId="27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74654736" sldId="27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67328644" sldId="27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659919360" sldId="27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916643196" sldId="28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3196819" sldId="28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55782428" sldId="28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561949540" sldId="28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574763" sldId="28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51138356" sldId="286"/>
        </pc:sldMkLst>
      </pc:sldChg>
      <pc:sldChg chg="modSp add del mod">
        <pc:chgData name="Cristian Chilipirea" userId="34ab170da5908fc4" providerId="LiveId" clId="{596E1F3E-4676-4812-A1F1-2A76B625ED19}" dt="2022-02-22T07:19:06.179" v="6" actId="12"/>
        <pc:sldMkLst>
          <pc:docMk/>
          <pc:sldMk cId="3861329027" sldId="287"/>
        </pc:sldMkLst>
        <pc:spChg chg="mod">
          <ac:chgData name="Cristian Chilipirea" userId="34ab170da5908fc4" providerId="LiveId" clId="{596E1F3E-4676-4812-A1F1-2A76B625ED19}" dt="2022-02-22T07:19:06.179" v="6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3231888" sldId="29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05899310" sldId="32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46194697" sldId="33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178137936" sldId="7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960679834" sldId="769"/>
        </pc:sldMkLst>
      </pc:sldChg>
      <pc:sldChg chg="modSp add mod">
        <pc:chgData name="Cristian Chilipirea" userId="34ab170da5908fc4" providerId="LiveId" clId="{596E1F3E-4676-4812-A1F1-2A76B625ED19}" dt="2022-02-22T07:19:59.888" v="18" actId="692"/>
        <pc:sldMkLst>
          <pc:docMk/>
          <pc:sldMk cId="2503284157" sldId="770"/>
        </pc:sldMkLst>
        <pc:spChg chg="mod">
          <ac:chgData name="Cristian Chilipirea" userId="34ab170da5908fc4" providerId="LiveId" clId="{596E1F3E-4676-4812-A1F1-2A76B625ED19}" dt="2022-02-22T07:19:50.944" v="16" actId="207"/>
          <ac:spMkLst>
            <pc:docMk/>
            <pc:sldMk cId="2503284157" sldId="770"/>
            <ac:spMk id="5" creationId="{6A7132E2-1EFC-4CD9-B84A-4CA414B20D22}"/>
          </ac:spMkLst>
        </pc:spChg>
        <pc:spChg chg="mod">
          <ac:chgData name="Cristian Chilipirea" userId="34ab170da5908fc4" providerId="LiveId" clId="{596E1F3E-4676-4812-A1F1-2A76B625ED19}" dt="2022-02-22T07:19:29.442" v="8" actId="207"/>
          <ac:spMkLst>
            <pc:docMk/>
            <pc:sldMk cId="2503284157" sldId="770"/>
            <ac:spMk id="6" creationId="{E8AFAFFB-7C6E-4270-AB64-5378BA505357}"/>
          </ac:spMkLst>
        </pc:spChg>
        <pc:spChg chg="mod">
          <ac:chgData name="Cristian Chilipirea" userId="34ab170da5908fc4" providerId="LiveId" clId="{596E1F3E-4676-4812-A1F1-2A76B625ED19}" dt="2022-02-22T07:19:47.933" v="15" actId="207"/>
          <ac:spMkLst>
            <pc:docMk/>
            <pc:sldMk cId="2503284157" sldId="770"/>
            <ac:spMk id="8" creationId="{E8AB2DE7-84D9-4601-84C4-65693C2B886D}"/>
          </ac:spMkLst>
        </pc:spChg>
        <pc:cxnChg chg="mod">
          <ac:chgData name="Cristian Chilipirea" userId="34ab170da5908fc4" providerId="LiveId" clId="{596E1F3E-4676-4812-A1F1-2A76B625ED19}" dt="2022-02-22T07:19:59.888" v="18" actId="692"/>
          <ac:cxnSpMkLst>
            <pc:docMk/>
            <pc:sldMk cId="2503284157" sldId="770"/>
            <ac:cxnSpMk id="7" creationId="{85E845EE-76A7-421A-A484-1F0007BC375B}"/>
          </ac:cxnSpMkLst>
        </pc:cxnChg>
        <pc:cxnChg chg="mod">
          <ac:chgData name="Cristian Chilipirea" userId="34ab170da5908fc4" providerId="LiveId" clId="{596E1F3E-4676-4812-A1F1-2A76B625ED19}" dt="2022-02-22T07:19:57.556" v="17" actId="692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107840104" sldId="771"/>
        </pc:sldMkLst>
      </pc:sldChg>
      <pc:sldChg chg="modSp add mod">
        <pc:chgData name="Cristian Chilipirea" userId="34ab170da5908fc4" providerId="LiveId" clId="{596E1F3E-4676-4812-A1F1-2A76B625ED19}" dt="2022-02-22T07:20:12.219" v="20" actId="207"/>
        <pc:sldMkLst>
          <pc:docMk/>
          <pc:sldMk cId="2135805563" sldId="772"/>
        </pc:sldMkLst>
        <pc:spChg chg="mod">
          <ac:chgData name="Cristian Chilipirea" userId="34ab170da5908fc4" providerId="LiveId" clId="{596E1F3E-4676-4812-A1F1-2A76B625ED19}" dt="2022-02-22T07:20:12.219" v="20" actId="207"/>
          <ac:spMkLst>
            <pc:docMk/>
            <pc:sldMk cId="2135805563" sldId="772"/>
            <ac:spMk id="6" creationId="{7F5A2913-173E-45C9-89EC-9902336B0132}"/>
          </ac:spMkLst>
        </pc:spChg>
        <pc:cxnChg chg="mod">
          <ac:chgData name="Cristian Chilipirea" userId="34ab170da5908fc4" providerId="LiveId" clId="{596E1F3E-4676-4812-A1F1-2A76B625ED19}" dt="2022-02-22T07:20:10.342" v="19" actId="692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modSp add mod">
        <pc:chgData name="Cristian Chilipirea" userId="34ab170da5908fc4" providerId="LiveId" clId="{596E1F3E-4676-4812-A1F1-2A76B625ED19}" dt="2022-02-22T07:20:19.286" v="22" actId="692"/>
        <pc:sldMkLst>
          <pc:docMk/>
          <pc:sldMk cId="4064267910" sldId="773"/>
        </pc:sldMkLst>
        <pc:spChg chg="mod">
          <ac:chgData name="Cristian Chilipirea" userId="34ab170da5908fc4" providerId="LiveId" clId="{596E1F3E-4676-4812-A1F1-2A76B625ED19}" dt="2022-02-22T07:20:16.555" v="21" actId="207"/>
          <ac:spMkLst>
            <pc:docMk/>
            <pc:sldMk cId="4064267910" sldId="773"/>
            <ac:spMk id="6" creationId="{E4C2EACF-A56C-4CCC-A581-4D70FD45A523}"/>
          </ac:spMkLst>
        </pc:spChg>
        <pc:cxnChg chg="mod">
          <ac:chgData name="Cristian Chilipirea" userId="34ab170da5908fc4" providerId="LiveId" clId="{596E1F3E-4676-4812-A1F1-2A76B625ED19}" dt="2022-02-22T07:20:19.286" v="22" actId="692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modSp add mod">
        <pc:chgData name="Cristian Chilipirea" userId="34ab170da5908fc4" providerId="LiveId" clId="{596E1F3E-4676-4812-A1F1-2A76B625ED19}" dt="2022-02-22T07:20:29.278" v="24" actId="692"/>
        <pc:sldMkLst>
          <pc:docMk/>
          <pc:sldMk cId="4290135503" sldId="774"/>
        </pc:sldMkLst>
        <pc:spChg chg="mod">
          <ac:chgData name="Cristian Chilipirea" userId="34ab170da5908fc4" providerId="LiveId" clId="{596E1F3E-4676-4812-A1F1-2A76B625ED19}" dt="2022-02-22T07:20:26.048" v="23" actId="207"/>
          <ac:spMkLst>
            <pc:docMk/>
            <pc:sldMk cId="4290135503" sldId="774"/>
            <ac:spMk id="6" creationId="{0162A6A2-A343-4369-9AE2-BAAEBE6A2402}"/>
          </ac:spMkLst>
        </pc:spChg>
        <pc:cxnChg chg="mod">
          <ac:chgData name="Cristian Chilipirea" userId="34ab170da5908fc4" providerId="LiveId" clId="{596E1F3E-4676-4812-A1F1-2A76B625ED19}" dt="2022-02-22T07:20:29.278" v="24" actId="692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modSp add mod">
        <pc:chgData name="Cristian Chilipirea" userId="34ab170da5908fc4" providerId="LiveId" clId="{596E1F3E-4676-4812-A1F1-2A76B625ED19}" dt="2022-02-22T07:20:38.887" v="26" actId="207"/>
        <pc:sldMkLst>
          <pc:docMk/>
          <pc:sldMk cId="253222466" sldId="775"/>
        </pc:sldMkLst>
        <pc:spChg chg="mod">
          <ac:chgData name="Cristian Chilipirea" userId="34ab170da5908fc4" providerId="LiveId" clId="{596E1F3E-4676-4812-A1F1-2A76B625ED19}" dt="2022-02-22T07:20:38.887" v="26" actId="207"/>
          <ac:spMkLst>
            <pc:docMk/>
            <pc:sldMk cId="253222466" sldId="775"/>
            <ac:spMk id="6" creationId="{A74B1FAC-8EE0-4416-9308-F1C62B20A8F1}"/>
          </ac:spMkLst>
        </pc:spChg>
        <pc:cxnChg chg="mod">
          <ac:chgData name="Cristian Chilipirea" userId="34ab170da5908fc4" providerId="LiveId" clId="{596E1F3E-4676-4812-A1F1-2A76B625ED19}" dt="2022-02-22T07:20:35.869" v="25" actId="692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modSp add mod">
        <pc:chgData name="Cristian Chilipirea" userId="34ab170da5908fc4" providerId="LiveId" clId="{596E1F3E-4676-4812-A1F1-2A76B625ED19}" dt="2022-02-22T07:20:46.794" v="28" actId="692"/>
        <pc:sldMkLst>
          <pc:docMk/>
          <pc:sldMk cId="3879953388" sldId="776"/>
        </pc:sldMkLst>
        <pc:spChg chg="mod">
          <ac:chgData name="Cristian Chilipirea" userId="34ab170da5908fc4" providerId="LiveId" clId="{596E1F3E-4676-4812-A1F1-2A76B625ED19}" dt="2022-02-22T07:20:43.608" v="27" actId="207"/>
          <ac:spMkLst>
            <pc:docMk/>
            <pc:sldMk cId="3879953388" sldId="776"/>
            <ac:spMk id="6" creationId="{153ACD42-3434-45DC-94F6-52E5A30EF4E4}"/>
          </ac:spMkLst>
        </pc:spChg>
        <pc:cxnChg chg="mod">
          <ac:chgData name="Cristian Chilipirea" userId="34ab170da5908fc4" providerId="LiveId" clId="{596E1F3E-4676-4812-A1F1-2A76B625ED19}" dt="2022-02-22T07:20:46.794" v="28" actId="692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modSp add mod">
        <pc:chgData name="Cristian Chilipirea" userId="34ab170da5908fc4" providerId="LiveId" clId="{596E1F3E-4676-4812-A1F1-2A76B625ED19}" dt="2022-02-22T07:20:58.448" v="32" actId="207"/>
        <pc:sldMkLst>
          <pc:docMk/>
          <pc:sldMk cId="842499470" sldId="777"/>
        </pc:sldMkLst>
        <pc:spChg chg="mod">
          <ac:chgData name="Cristian Chilipirea" userId="34ab170da5908fc4" providerId="LiveId" clId="{596E1F3E-4676-4812-A1F1-2A76B625ED19}" dt="2022-02-22T07:20:52.782" v="29" actId="207"/>
          <ac:spMkLst>
            <pc:docMk/>
            <pc:sldMk cId="842499470" sldId="777"/>
            <ac:spMk id="9" creationId="{BF670679-7310-44FF-9438-F3ED861E6704}"/>
          </ac:spMkLst>
        </pc:spChg>
        <pc:spChg chg="mod">
          <ac:chgData name="Cristian Chilipirea" userId="34ab170da5908fc4" providerId="LiveId" clId="{596E1F3E-4676-4812-A1F1-2A76B625ED19}" dt="2022-02-22T07:20:54.424" v="30" actId="207"/>
          <ac:spMkLst>
            <pc:docMk/>
            <pc:sldMk cId="842499470" sldId="777"/>
            <ac:spMk id="10" creationId="{7A664BE1-EE78-48C0-85D8-9FFBA7FF3524}"/>
          </ac:spMkLst>
        </pc:spChg>
        <pc:spChg chg="mod">
          <ac:chgData name="Cristian Chilipirea" userId="34ab170da5908fc4" providerId="LiveId" clId="{596E1F3E-4676-4812-A1F1-2A76B625ED19}" dt="2022-02-22T07:20:58.448" v="32" actId="207"/>
          <ac:spMkLst>
            <pc:docMk/>
            <pc:sldMk cId="842499470" sldId="777"/>
            <ac:spMk id="11" creationId="{F3158868-C53D-44B6-99F2-6F695027C73C}"/>
          </ac:spMkLst>
        </pc:spChg>
        <pc:spChg chg="mod">
          <ac:chgData name="Cristian Chilipirea" userId="34ab170da5908fc4" providerId="LiveId" clId="{596E1F3E-4676-4812-A1F1-2A76B625ED19}" dt="2022-02-22T07:20:56.426" v="31" actId="207"/>
          <ac:spMkLst>
            <pc:docMk/>
            <pc:sldMk cId="842499470" sldId="777"/>
            <ac:spMk id="12" creationId="{2FBA8D52-7047-4B0A-B8A6-5D0F3AE6EDDF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80361878" sldId="778"/>
        </pc:sldMkLst>
      </pc:sldChg>
      <pc:sldChg chg="modSp add mod">
        <pc:chgData name="Cristian Chilipirea" userId="34ab170da5908fc4" providerId="LiveId" clId="{596E1F3E-4676-4812-A1F1-2A76B625ED19}" dt="2022-02-22T07:22:35.802" v="43" actId="207"/>
        <pc:sldMkLst>
          <pc:docMk/>
          <pc:sldMk cId="3923119733" sldId="779"/>
        </pc:sldMkLst>
        <pc:spChg chg="mod">
          <ac:chgData name="Cristian Chilipirea" userId="34ab170da5908fc4" providerId="LiveId" clId="{596E1F3E-4676-4812-A1F1-2A76B625ED19}" dt="2022-02-22T07:22:28.518" v="41" actId="207"/>
          <ac:spMkLst>
            <pc:docMk/>
            <pc:sldMk cId="3923119733" sldId="779"/>
            <ac:spMk id="5" creationId="{E378365B-4BB4-4F26-A395-03FDBEACFADA}"/>
          </ac:spMkLst>
        </pc:spChg>
        <pc:spChg chg="mod">
          <ac:chgData name="Cristian Chilipirea" userId="34ab170da5908fc4" providerId="LiveId" clId="{596E1F3E-4676-4812-A1F1-2A76B625ED19}" dt="2022-02-22T07:21:34.030" v="37" actId="207"/>
          <ac:spMkLst>
            <pc:docMk/>
            <pc:sldMk cId="3923119733" sldId="779"/>
            <ac:spMk id="6" creationId="{93B76196-E042-4F7D-A64F-1B1B9EA6A68B}"/>
          </ac:spMkLst>
        </pc:spChg>
        <pc:spChg chg="mod">
          <ac:chgData name="Cristian Chilipirea" userId="34ab170da5908fc4" providerId="LiveId" clId="{596E1F3E-4676-4812-A1F1-2A76B625ED19}" dt="2022-02-22T07:21:23.607" v="35" actId="207"/>
          <ac:spMkLst>
            <pc:docMk/>
            <pc:sldMk cId="3923119733" sldId="779"/>
            <ac:spMk id="9" creationId="{D18CB1CC-7D5B-4E17-875F-2AF7493077A8}"/>
          </ac:spMkLst>
        </pc:spChg>
        <pc:spChg chg="mod">
          <ac:chgData name="Cristian Chilipirea" userId="34ab170da5908fc4" providerId="LiveId" clId="{596E1F3E-4676-4812-A1F1-2A76B625ED19}" dt="2022-02-22T07:22:35.802" v="43" actId="207"/>
          <ac:spMkLst>
            <pc:docMk/>
            <pc:sldMk cId="3923119733" sldId="779"/>
            <ac:spMk id="10" creationId="{410C2222-4FDB-4241-923A-63405EE8541A}"/>
          </ac:spMkLst>
        </pc:spChg>
        <pc:spChg chg="mod">
          <ac:chgData name="Cristian Chilipirea" userId="34ab170da5908fc4" providerId="LiveId" clId="{596E1F3E-4676-4812-A1F1-2A76B625ED19}" dt="2022-02-22T07:21:48.148" v="39" actId="207"/>
          <ac:spMkLst>
            <pc:docMk/>
            <pc:sldMk cId="3923119733" sldId="779"/>
            <ac:spMk id="11" creationId="{0F88A7F6-5BED-4AC7-B701-487A939E04D3}"/>
          </ac:spMkLst>
        </pc:spChg>
      </pc:sldChg>
      <pc:sldChg chg="modSp add mod">
        <pc:chgData name="Cristian Chilipirea" userId="34ab170da5908fc4" providerId="LiveId" clId="{596E1F3E-4676-4812-A1F1-2A76B625ED19}" dt="2022-02-22T07:23:50.801" v="56" actId="207"/>
        <pc:sldMkLst>
          <pc:docMk/>
          <pc:sldMk cId="2070027484" sldId="780"/>
        </pc:sldMkLst>
        <pc:spChg chg="mod">
          <ac:chgData name="Cristian Chilipirea" userId="34ab170da5908fc4" providerId="LiveId" clId="{596E1F3E-4676-4812-A1F1-2A76B625ED19}" dt="2022-02-22T07:23:46.687" v="54" actId="207"/>
          <ac:spMkLst>
            <pc:docMk/>
            <pc:sldMk cId="2070027484" sldId="780"/>
            <ac:spMk id="5" creationId="{3964CAD0-0847-4DEA-8ACC-D606F6395437}"/>
          </ac:spMkLst>
        </pc:spChg>
        <pc:spChg chg="mod">
          <ac:chgData name="Cristian Chilipirea" userId="34ab170da5908fc4" providerId="LiveId" clId="{596E1F3E-4676-4812-A1F1-2A76B625ED19}" dt="2022-02-22T07:23:48.790" v="55" actId="207"/>
          <ac:spMkLst>
            <pc:docMk/>
            <pc:sldMk cId="2070027484" sldId="780"/>
            <ac:spMk id="6" creationId="{2CC5F994-ED75-4F90-8B6E-59D14D043A35}"/>
          </ac:spMkLst>
        </pc:spChg>
        <pc:spChg chg="mod">
          <ac:chgData name="Cristian Chilipirea" userId="34ab170da5908fc4" providerId="LiveId" clId="{596E1F3E-4676-4812-A1F1-2A76B625ED19}" dt="2022-02-22T07:23:03.015" v="46" actId="207"/>
          <ac:spMkLst>
            <pc:docMk/>
            <pc:sldMk cId="2070027484" sldId="780"/>
            <ac:spMk id="9" creationId="{BDC1326C-37F7-4468-8923-4C17C498AE77}"/>
          </ac:spMkLst>
        </pc:spChg>
        <pc:spChg chg="mod">
          <ac:chgData name="Cristian Chilipirea" userId="34ab170da5908fc4" providerId="LiveId" clId="{596E1F3E-4676-4812-A1F1-2A76B625ED19}" dt="2022-02-22T07:23:24.278" v="51" actId="207"/>
          <ac:spMkLst>
            <pc:docMk/>
            <pc:sldMk cId="2070027484" sldId="780"/>
            <ac:spMk id="10" creationId="{299071E4-EAC5-453D-97C6-B73D01025E89}"/>
          </ac:spMkLst>
        </pc:spChg>
        <pc:spChg chg="mod">
          <ac:chgData name="Cristian Chilipirea" userId="34ab170da5908fc4" providerId="LiveId" clId="{596E1F3E-4676-4812-A1F1-2A76B625ED19}" dt="2022-02-22T07:23:36.633" v="53" actId="207"/>
          <ac:spMkLst>
            <pc:docMk/>
            <pc:sldMk cId="2070027484" sldId="780"/>
            <ac:spMk id="11" creationId="{4B55BB0D-9D6C-4297-AE4C-85EF1CD8F4D8}"/>
          </ac:spMkLst>
        </pc:spChg>
        <pc:spChg chg="mod">
          <ac:chgData name="Cristian Chilipirea" userId="34ab170da5908fc4" providerId="LiveId" clId="{596E1F3E-4676-4812-A1F1-2A76B625ED19}" dt="2022-02-22T07:23:50.801" v="56" actId="207"/>
          <ac:spMkLst>
            <pc:docMk/>
            <pc:sldMk cId="2070027484" sldId="780"/>
            <ac:spMk id="12" creationId="{9539AF08-CB0D-42F4-82FF-EFECA91EE77B}"/>
          </ac:spMkLst>
        </pc:spChg>
      </pc:sldChg>
      <pc:sldChg chg="modSp add mod">
        <pc:chgData name="Cristian Chilipirea" userId="34ab170da5908fc4" providerId="LiveId" clId="{596E1F3E-4676-4812-A1F1-2A76B625ED19}" dt="2022-02-22T07:24:35.912" v="65" actId="207"/>
        <pc:sldMkLst>
          <pc:docMk/>
          <pc:sldMk cId="2441916615" sldId="781"/>
        </pc:sldMkLst>
        <pc:spChg chg="mod">
          <ac:chgData name="Cristian Chilipirea" userId="34ab170da5908fc4" providerId="LiveId" clId="{596E1F3E-4676-4812-A1F1-2A76B625ED19}" dt="2022-02-22T07:24:32.828" v="64" actId="207"/>
          <ac:spMkLst>
            <pc:docMk/>
            <pc:sldMk cId="2441916615" sldId="781"/>
            <ac:spMk id="5" creationId="{B1059100-F43F-4EDA-BE62-A7BECC6BB991}"/>
          </ac:spMkLst>
        </pc:spChg>
        <pc:spChg chg="mod">
          <ac:chgData name="Cristian Chilipirea" userId="34ab170da5908fc4" providerId="LiveId" clId="{596E1F3E-4676-4812-A1F1-2A76B625ED19}" dt="2022-02-22T07:24:35.912" v="65" actId="207"/>
          <ac:spMkLst>
            <pc:docMk/>
            <pc:sldMk cId="2441916615" sldId="781"/>
            <ac:spMk id="6" creationId="{86AE70E6-8383-46F7-AD15-2654F092E9DC}"/>
          </ac:spMkLst>
        </pc:spChg>
        <pc:spChg chg="mod">
          <ac:chgData name="Cristian Chilipirea" userId="34ab170da5908fc4" providerId="LiveId" clId="{596E1F3E-4676-4812-A1F1-2A76B625ED19}" dt="2022-02-22T07:24:08.925" v="59" actId="207"/>
          <ac:spMkLst>
            <pc:docMk/>
            <pc:sldMk cId="2441916615" sldId="781"/>
            <ac:spMk id="7" creationId="{5DE29516-CE8E-4138-B421-9E00AD2F93F4}"/>
          </ac:spMkLst>
        </pc:spChg>
        <pc:spChg chg="mod">
          <ac:chgData name="Cristian Chilipirea" userId="34ab170da5908fc4" providerId="LiveId" clId="{596E1F3E-4676-4812-A1F1-2A76B625ED19}" dt="2022-02-22T07:24:26.930" v="63" actId="207"/>
          <ac:spMkLst>
            <pc:docMk/>
            <pc:sldMk cId="2441916615" sldId="781"/>
            <ac:spMk id="10" creationId="{1396467B-DAE3-448A-AB10-2209894BBBA4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546373737" sldId="782"/>
        </pc:sldMkLst>
      </pc:sldChg>
      <pc:sldChg chg="modSp add mod">
        <pc:chgData name="Cristian Chilipirea" userId="34ab170da5908fc4" providerId="LiveId" clId="{596E1F3E-4676-4812-A1F1-2A76B625ED19}" dt="2022-02-22T07:25:41.837" v="78" actId="207"/>
        <pc:sldMkLst>
          <pc:docMk/>
          <pc:sldMk cId="3205224874" sldId="783"/>
        </pc:sldMkLst>
        <pc:spChg chg="mod">
          <ac:chgData name="Cristian Chilipirea" userId="34ab170da5908fc4" providerId="LiveId" clId="{596E1F3E-4676-4812-A1F1-2A76B625ED19}" dt="2022-02-22T07:25:40.004" v="77" actId="207"/>
          <ac:spMkLst>
            <pc:docMk/>
            <pc:sldMk cId="3205224874" sldId="783"/>
            <ac:spMk id="5" creationId="{DD4877C7-63E4-402E-89D9-55B61B560D8A}"/>
          </ac:spMkLst>
        </pc:spChg>
        <pc:spChg chg="mod">
          <ac:chgData name="Cristian Chilipirea" userId="34ab170da5908fc4" providerId="LiveId" clId="{596E1F3E-4676-4812-A1F1-2A76B625ED19}" dt="2022-02-22T07:25:25.162" v="74" actId="207"/>
          <ac:spMkLst>
            <pc:docMk/>
            <pc:sldMk cId="3205224874" sldId="783"/>
            <ac:spMk id="6" creationId="{8CCC62BA-2B2E-457B-B1C9-0575EF7621A5}"/>
          </ac:spMkLst>
        </pc:spChg>
        <pc:spChg chg="mod">
          <ac:chgData name="Cristian Chilipirea" userId="34ab170da5908fc4" providerId="LiveId" clId="{596E1F3E-4676-4812-A1F1-2A76B625ED19}" dt="2022-02-22T07:25:36.176" v="76" actId="207"/>
          <ac:spMkLst>
            <pc:docMk/>
            <pc:sldMk cId="3205224874" sldId="783"/>
            <ac:spMk id="7" creationId="{F88D3AA1-641B-469C-ACF4-93585775A26C}"/>
          </ac:spMkLst>
        </pc:spChg>
        <pc:spChg chg="mod">
          <ac:chgData name="Cristian Chilipirea" userId="34ab170da5908fc4" providerId="LiveId" clId="{596E1F3E-4676-4812-A1F1-2A76B625ED19}" dt="2022-02-22T07:25:41.837" v="78" actId="207"/>
          <ac:spMkLst>
            <pc:docMk/>
            <pc:sldMk cId="3205224874" sldId="783"/>
            <ac:spMk id="8" creationId="{A2AB1E8B-C4B4-44D0-B2EC-36684598AECA}"/>
          </ac:spMkLst>
        </pc:spChg>
        <pc:spChg chg="mod">
          <ac:chgData name="Cristian Chilipirea" userId="34ab170da5908fc4" providerId="LiveId" clId="{596E1F3E-4676-4812-A1F1-2A76B625ED19}" dt="2022-02-22T07:25:02.471" v="67" actId="207"/>
          <ac:spMkLst>
            <pc:docMk/>
            <pc:sldMk cId="3205224874" sldId="783"/>
            <ac:spMk id="11" creationId="{313B229C-9EDE-45C5-BDAE-0A80EC3DEF9A}"/>
          </ac:spMkLst>
        </pc:spChg>
        <pc:spChg chg="mod">
          <ac:chgData name="Cristian Chilipirea" userId="34ab170da5908fc4" providerId="LiveId" clId="{596E1F3E-4676-4812-A1F1-2A76B625ED19}" dt="2022-02-22T07:25:04.996" v="68" actId="207"/>
          <ac:spMkLst>
            <pc:docMk/>
            <pc:sldMk cId="3205224874" sldId="783"/>
            <ac:spMk id="12" creationId="{CCC9B398-4499-4FE3-945F-E3A1C9E3569B}"/>
          </ac:spMkLst>
        </pc:spChg>
        <pc:spChg chg="mod">
          <ac:chgData name="Cristian Chilipirea" userId="34ab170da5908fc4" providerId="LiveId" clId="{596E1F3E-4676-4812-A1F1-2A76B625ED19}" dt="2022-02-22T07:25:17.559" v="72" actId="207"/>
          <ac:spMkLst>
            <pc:docMk/>
            <pc:sldMk cId="3205224874" sldId="783"/>
            <ac:spMk id="13" creationId="{1693152F-58F2-407E-A5B9-4D29AC71EEE5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07098334" sldId="784"/>
        </pc:sldMkLst>
      </pc:sldChg>
      <pc:sldChg chg="modSp add mod">
        <pc:chgData name="Cristian Chilipirea" userId="34ab170da5908fc4" providerId="LiveId" clId="{596E1F3E-4676-4812-A1F1-2A76B625ED19}" dt="2022-02-22T07:26:12.672" v="85" actId="207"/>
        <pc:sldMkLst>
          <pc:docMk/>
          <pc:sldMk cId="4181334357" sldId="785"/>
        </pc:sldMkLst>
        <pc:spChg chg="mod">
          <ac:chgData name="Cristian Chilipirea" userId="34ab170da5908fc4" providerId="LiveId" clId="{596E1F3E-4676-4812-A1F1-2A76B625ED19}" dt="2022-02-22T07:26:12.672" v="85" actId="207"/>
          <ac:spMkLst>
            <pc:docMk/>
            <pc:sldMk cId="4181334357" sldId="785"/>
            <ac:spMk id="5" creationId="{3DD93EB8-EFC0-41D0-9855-D86DF4790CBC}"/>
          </ac:spMkLst>
        </pc:spChg>
        <pc:spChg chg="mod">
          <ac:chgData name="Cristian Chilipirea" userId="34ab170da5908fc4" providerId="LiveId" clId="{596E1F3E-4676-4812-A1F1-2A76B625ED19}" dt="2022-02-22T07:26:01.518" v="81" actId="207"/>
          <ac:spMkLst>
            <pc:docMk/>
            <pc:sldMk cId="4181334357" sldId="785"/>
            <ac:spMk id="6" creationId="{94C60820-4265-4256-BD3E-FF84D198EC77}"/>
          </ac:spMkLst>
        </pc:spChg>
        <pc:spChg chg="mod">
          <ac:chgData name="Cristian Chilipirea" userId="34ab170da5908fc4" providerId="LiveId" clId="{596E1F3E-4676-4812-A1F1-2A76B625ED19}" dt="2022-02-22T07:26:03.549" v="82" actId="207"/>
          <ac:spMkLst>
            <pc:docMk/>
            <pc:sldMk cId="4181334357" sldId="785"/>
            <ac:spMk id="7" creationId="{6E7D83ED-D750-41BD-B877-C52BCCD4E948}"/>
          </ac:spMkLst>
        </pc:spChg>
        <pc:spChg chg="mod">
          <ac:chgData name="Cristian Chilipirea" userId="34ab170da5908fc4" providerId="LiveId" clId="{596E1F3E-4676-4812-A1F1-2A76B625ED19}" dt="2022-02-22T07:26:05.397" v="83" actId="207"/>
          <ac:spMkLst>
            <pc:docMk/>
            <pc:sldMk cId="4181334357" sldId="785"/>
            <ac:spMk id="8" creationId="{216C23F2-B646-4785-9FD8-409915F33C52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674756703" sldId="78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92462988" sldId="787"/>
        </pc:sldMkLst>
      </pc:sldChg>
      <pc:sldChg chg="modSp add mod">
        <pc:chgData name="Cristian Chilipirea" userId="34ab170da5908fc4" providerId="LiveId" clId="{596E1F3E-4676-4812-A1F1-2A76B625ED19}" dt="2022-02-22T07:26:29.445" v="89" actId="207"/>
        <pc:sldMkLst>
          <pc:docMk/>
          <pc:sldMk cId="2995820930" sldId="788"/>
        </pc:sldMkLst>
        <pc:spChg chg="mod">
          <ac:chgData name="Cristian Chilipirea" userId="34ab170da5908fc4" providerId="LiveId" clId="{596E1F3E-4676-4812-A1F1-2A76B625ED19}" dt="2022-02-22T07:26:27.593" v="88" actId="207"/>
          <ac:spMkLst>
            <pc:docMk/>
            <pc:sldMk cId="2995820930" sldId="788"/>
            <ac:spMk id="5" creationId="{81638039-7001-4574-B557-4ED802CEECC9}"/>
          </ac:spMkLst>
        </pc:spChg>
        <pc:spChg chg="mod">
          <ac:chgData name="Cristian Chilipirea" userId="34ab170da5908fc4" providerId="LiveId" clId="{596E1F3E-4676-4812-A1F1-2A76B625ED19}" dt="2022-02-22T07:26:29.445" v="89" actId="207"/>
          <ac:spMkLst>
            <pc:docMk/>
            <pc:sldMk cId="2995820930" sldId="788"/>
            <ac:spMk id="6" creationId="{E3DB0155-CB5D-45EA-B2B0-D87C01BBE936}"/>
          </ac:spMkLst>
        </pc:spChg>
        <pc:spChg chg="mod">
          <ac:chgData name="Cristian Chilipirea" userId="34ab170da5908fc4" providerId="LiveId" clId="{596E1F3E-4676-4812-A1F1-2A76B625ED19}" dt="2022-02-22T07:26:23.460" v="86" actId="207"/>
          <ac:spMkLst>
            <pc:docMk/>
            <pc:sldMk cId="2995820930" sldId="788"/>
            <ac:spMk id="8" creationId="{CFBB5E62-743A-46F1-9AB7-4857C56D6CA2}"/>
          </ac:spMkLst>
        </pc:spChg>
        <pc:spChg chg="mod">
          <ac:chgData name="Cristian Chilipirea" userId="34ab170da5908fc4" providerId="LiveId" clId="{596E1F3E-4676-4812-A1F1-2A76B625ED19}" dt="2022-02-22T07:26:25.627" v="87" actId="207"/>
          <ac:spMkLst>
            <pc:docMk/>
            <pc:sldMk cId="2995820930" sldId="788"/>
            <ac:spMk id="9" creationId="{81E65E1F-5880-4D20-94F1-0986F9ACE8A2}"/>
          </ac:spMkLst>
        </pc:spChg>
      </pc:sldChg>
      <pc:sldChg chg="modSp add mod">
        <pc:chgData name="Cristian Chilipirea" userId="34ab170da5908fc4" providerId="LiveId" clId="{596E1F3E-4676-4812-A1F1-2A76B625ED19}" dt="2022-02-22T07:27:08.949" v="99" actId="207"/>
        <pc:sldMkLst>
          <pc:docMk/>
          <pc:sldMk cId="3587982092" sldId="789"/>
        </pc:sldMkLst>
        <pc:spChg chg="mod">
          <ac:chgData name="Cristian Chilipirea" userId="34ab170da5908fc4" providerId="LiveId" clId="{596E1F3E-4676-4812-A1F1-2A76B625ED19}" dt="2022-02-22T07:26:32.907" v="90" actId="207"/>
          <ac:spMkLst>
            <pc:docMk/>
            <pc:sldMk cId="3587982092" sldId="789"/>
            <ac:spMk id="5" creationId="{45704483-BDBD-47F8-A821-76DD5119DB12}"/>
          </ac:spMkLst>
        </pc:spChg>
        <pc:spChg chg="mod">
          <ac:chgData name="Cristian Chilipirea" userId="34ab170da5908fc4" providerId="LiveId" clId="{596E1F3E-4676-4812-A1F1-2A76B625ED19}" dt="2022-02-22T07:26:38.366" v="93" actId="207"/>
          <ac:spMkLst>
            <pc:docMk/>
            <pc:sldMk cId="3587982092" sldId="789"/>
            <ac:spMk id="6" creationId="{2B2658D5-20B8-416B-AFC5-6BC6D2464B26}"/>
          </ac:spMkLst>
        </pc:spChg>
        <pc:spChg chg="mod">
          <ac:chgData name="Cristian Chilipirea" userId="34ab170da5908fc4" providerId="LiveId" clId="{596E1F3E-4676-4812-A1F1-2A76B625ED19}" dt="2022-02-22T07:26:34.499" v="91" actId="207"/>
          <ac:spMkLst>
            <pc:docMk/>
            <pc:sldMk cId="3587982092" sldId="789"/>
            <ac:spMk id="8" creationId="{890C344F-81C1-44A9-911A-9CF51C107AF1}"/>
          </ac:spMkLst>
        </pc:spChg>
        <pc:spChg chg="mod">
          <ac:chgData name="Cristian Chilipirea" userId="34ab170da5908fc4" providerId="LiveId" clId="{596E1F3E-4676-4812-A1F1-2A76B625ED19}" dt="2022-02-22T07:26:36.418" v="92" actId="207"/>
          <ac:spMkLst>
            <pc:docMk/>
            <pc:sldMk cId="3587982092" sldId="789"/>
            <ac:spMk id="9" creationId="{1F77C178-819C-4924-8DD2-96728076823D}"/>
          </ac:spMkLst>
        </pc:spChg>
        <pc:spChg chg="mod">
          <ac:chgData name="Cristian Chilipirea" userId="34ab170da5908fc4" providerId="LiveId" clId="{596E1F3E-4676-4812-A1F1-2A76B625ED19}" dt="2022-02-22T07:26:46.002" v="94" actId="207"/>
          <ac:spMkLst>
            <pc:docMk/>
            <pc:sldMk cId="3587982092" sldId="789"/>
            <ac:spMk id="10" creationId="{5B6A2A7E-5F66-4CFC-B4C9-B2B32DDF05F7}"/>
          </ac:spMkLst>
        </pc:spChg>
        <pc:spChg chg="mod">
          <ac:chgData name="Cristian Chilipirea" userId="34ab170da5908fc4" providerId="LiveId" clId="{596E1F3E-4676-4812-A1F1-2A76B625ED19}" dt="2022-02-22T07:27:08.949" v="99" actId="207"/>
          <ac:spMkLst>
            <pc:docMk/>
            <pc:sldMk cId="3587982092" sldId="789"/>
            <ac:spMk id="11" creationId="{2C23594B-ACE4-4442-AE35-6CE9E97B32F7}"/>
          </ac:spMkLst>
        </pc:spChg>
        <pc:spChg chg="mod">
          <ac:chgData name="Cristian Chilipirea" userId="34ab170da5908fc4" providerId="LiveId" clId="{596E1F3E-4676-4812-A1F1-2A76B625ED19}" dt="2022-02-22T07:26:48.063" v="95" actId="207"/>
          <ac:spMkLst>
            <pc:docMk/>
            <pc:sldMk cId="3587982092" sldId="789"/>
            <ac:spMk id="12" creationId="{2ABE8297-342D-4120-921D-7A971FB0DEA7}"/>
          </ac:spMkLst>
        </pc:sp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3" creationId="{448F8B6D-950E-4B19-BE47-FE8DF8DE627E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4" creationId="{01C21718-AB98-422E-AABF-855B4F492ED7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5" creationId="{E404443C-91C4-47E6-AFFF-D7F2375E93DA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modSp add mod">
        <pc:chgData name="Cristian Chilipirea" userId="34ab170da5908fc4" providerId="LiveId" clId="{596E1F3E-4676-4812-A1F1-2A76B625ED19}" dt="2022-02-22T07:27:51.228" v="110" actId="207"/>
        <pc:sldMkLst>
          <pc:docMk/>
          <pc:sldMk cId="2937599258" sldId="790"/>
        </pc:sldMkLst>
        <pc:spChg chg="mod">
          <ac:chgData name="Cristian Chilipirea" userId="34ab170da5908fc4" providerId="LiveId" clId="{596E1F3E-4676-4812-A1F1-2A76B625ED19}" dt="2022-02-22T07:27:37.432" v="102" actId="207"/>
          <ac:spMkLst>
            <pc:docMk/>
            <pc:sldMk cId="2937599258" sldId="790"/>
            <ac:spMk id="5" creationId="{7E919C32-DCF5-454A-89E2-107024FBCE78}"/>
          </ac:spMkLst>
        </pc:spChg>
        <pc:spChg chg="mod">
          <ac:chgData name="Cristian Chilipirea" userId="34ab170da5908fc4" providerId="LiveId" clId="{596E1F3E-4676-4812-A1F1-2A76B625ED19}" dt="2022-02-22T07:27:35.815" v="101" actId="207"/>
          <ac:spMkLst>
            <pc:docMk/>
            <pc:sldMk cId="2937599258" sldId="790"/>
            <ac:spMk id="6" creationId="{4D6E3EBB-1072-4072-AAB7-B38DD8DB1E5B}"/>
          </ac:spMkLst>
        </pc:spChg>
        <pc:spChg chg="mod">
          <ac:chgData name="Cristian Chilipirea" userId="34ab170da5908fc4" providerId="LiveId" clId="{596E1F3E-4676-4812-A1F1-2A76B625ED19}" dt="2022-02-22T07:27:41.399" v="104" actId="207"/>
          <ac:spMkLst>
            <pc:docMk/>
            <pc:sldMk cId="2937599258" sldId="790"/>
            <ac:spMk id="8" creationId="{90014863-D0E9-43A1-A015-1AB837DCDB02}"/>
          </ac:spMkLst>
        </pc:spChg>
        <pc:spChg chg="mod">
          <ac:chgData name="Cristian Chilipirea" userId="34ab170da5908fc4" providerId="LiveId" clId="{596E1F3E-4676-4812-A1F1-2A76B625ED19}" dt="2022-02-22T07:27:43.551" v="105" actId="207"/>
          <ac:spMkLst>
            <pc:docMk/>
            <pc:sldMk cId="2937599258" sldId="790"/>
            <ac:spMk id="9" creationId="{FDC23FB1-FD05-42DF-816D-4833891AE59F}"/>
          </ac:spMkLst>
        </pc:spChg>
        <pc:spChg chg="mod">
          <ac:chgData name="Cristian Chilipirea" userId="34ab170da5908fc4" providerId="LiveId" clId="{596E1F3E-4676-4812-A1F1-2A76B625ED19}" dt="2022-02-22T07:27:49.485" v="109" actId="207"/>
          <ac:spMkLst>
            <pc:docMk/>
            <pc:sldMk cId="2937599258" sldId="790"/>
            <ac:spMk id="10" creationId="{C5A40428-211B-4E6D-9EAA-30002F416D61}"/>
          </ac:spMkLst>
        </pc:spChg>
        <pc:spChg chg="mod">
          <ac:chgData name="Cristian Chilipirea" userId="34ab170da5908fc4" providerId="LiveId" clId="{596E1F3E-4676-4812-A1F1-2A76B625ED19}" dt="2022-02-22T07:27:46.174" v="106" actId="207"/>
          <ac:spMkLst>
            <pc:docMk/>
            <pc:sldMk cId="2937599258" sldId="790"/>
            <ac:spMk id="11" creationId="{8A508AE6-BC79-4F09-80D7-69320DF07705}"/>
          </ac:spMkLst>
        </pc:spChg>
        <pc:spChg chg="mod">
          <ac:chgData name="Cristian Chilipirea" userId="34ab170da5908fc4" providerId="LiveId" clId="{596E1F3E-4676-4812-A1F1-2A76B625ED19}" dt="2022-02-22T07:27:51.228" v="110" actId="207"/>
          <ac:spMkLst>
            <pc:docMk/>
            <pc:sldMk cId="2937599258" sldId="790"/>
            <ac:spMk id="12" creationId="{C7ACAB71-D4AE-4233-8A93-33D9A6690152}"/>
          </ac:spMkLst>
        </pc:spChg>
        <pc:spChg chg="mod">
          <ac:chgData name="Cristian Chilipirea" userId="34ab170da5908fc4" providerId="LiveId" clId="{596E1F3E-4676-4812-A1F1-2A76B625ED19}" dt="2022-02-22T07:27:39.225" v="103" actId="207"/>
          <ac:spMkLst>
            <pc:docMk/>
            <pc:sldMk cId="2937599258" sldId="790"/>
            <ac:spMk id="18" creationId="{03F13178-9404-48D5-99E5-E2D55ABECEF8}"/>
          </ac:spMkLst>
        </pc:sp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3" creationId="{39420699-C1D9-4A87-9991-21D142450C06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4" creationId="{1CC0282A-F0C6-4564-9DE7-440D8FB36557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5" creationId="{FD1D1CEB-9BB3-4127-B22E-2D7531C45055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6" creationId="{193E0481-B303-43F7-9BC6-C2949C81A48C}"/>
          </ac:cxnSpMkLst>
        </pc:cxnChg>
      </pc:sldChg>
      <pc:sldChg chg="modSp add mod">
        <pc:chgData name="Cristian Chilipirea" userId="34ab170da5908fc4" providerId="LiveId" clId="{596E1F3E-4676-4812-A1F1-2A76B625ED19}" dt="2022-02-22T07:28:21.084" v="118" actId="692"/>
        <pc:sldMkLst>
          <pc:docMk/>
          <pc:sldMk cId="2535238227" sldId="791"/>
        </pc:sldMkLst>
        <pc:spChg chg="mod">
          <ac:chgData name="Cristian Chilipirea" userId="34ab170da5908fc4" providerId="LiveId" clId="{596E1F3E-4676-4812-A1F1-2A76B625ED19}" dt="2022-02-22T07:28:03.520" v="113" actId="207"/>
          <ac:spMkLst>
            <pc:docMk/>
            <pc:sldMk cId="2535238227" sldId="791"/>
            <ac:spMk id="5" creationId="{DCFFB3F1-B982-4CC4-830F-F08C4D377FC7}"/>
          </ac:spMkLst>
        </pc:spChg>
        <pc:spChg chg="mod">
          <ac:chgData name="Cristian Chilipirea" userId="34ab170da5908fc4" providerId="LiveId" clId="{596E1F3E-4676-4812-A1F1-2A76B625ED19}" dt="2022-02-22T07:28:12.426" v="117" actId="207"/>
          <ac:spMkLst>
            <pc:docMk/>
            <pc:sldMk cId="2535238227" sldId="791"/>
            <ac:spMk id="6" creationId="{7C1BE461-EC65-4E6D-93F2-954091F782F1}"/>
          </ac:spMkLst>
        </pc:spChg>
        <pc:spChg chg="mod">
          <ac:chgData name="Cristian Chilipirea" userId="34ab170da5908fc4" providerId="LiveId" clId="{596E1F3E-4676-4812-A1F1-2A76B625ED19}" dt="2022-02-22T07:27:59.692" v="111" actId="207"/>
          <ac:spMkLst>
            <pc:docMk/>
            <pc:sldMk cId="2535238227" sldId="791"/>
            <ac:spMk id="8" creationId="{8FCECA1E-0892-4B11-A5FF-3B61CFCAE320}"/>
          </ac:spMkLst>
        </pc:spChg>
        <pc:spChg chg="mod">
          <ac:chgData name="Cristian Chilipirea" userId="34ab170da5908fc4" providerId="LiveId" clId="{596E1F3E-4676-4812-A1F1-2A76B625ED19}" dt="2022-02-22T07:28:01.519" v="112" actId="207"/>
          <ac:spMkLst>
            <pc:docMk/>
            <pc:sldMk cId="2535238227" sldId="791"/>
            <ac:spMk id="9" creationId="{839233EF-91E2-4825-908F-8157F9EF3005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0" creationId="{DEBBE90D-A6F4-48F1-BF50-3A91DC525F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1" creationId="{436AE310-8201-42CD-BE55-EA7825A7D9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2" creationId="{314FE297-451A-4744-980B-7063B10F5024}"/>
          </ac:spMkLst>
        </pc:sp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3" creationId="{7A18DC56-D933-4A10-BA9C-88E619FDD8E9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4" creationId="{8A83443A-D9EF-4692-9F57-FB21EAD37B35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5" creationId="{F450B05D-1C53-4135-96BF-4645B0A4CF7C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6" creationId="{CAF1B312-9E9A-4A9F-A2CC-35EDDE0EC388}"/>
          </ac:cxnSpMkLst>
        </pc:cxnChg>
      </pc:sldChg>
      <pc:sldChg chg="modSp add mod">
        <pc:chgData name="Cristian Chilipirea" userId="34ab170da5908fc4" providerId="LiveId" clId="{596E1F3E-4676-4812-A1F1-2A76B625ED19}" dt="2022-02-22T07:28:47.881" v="126" actId="207"/>
        <pc:sldMkLst>
          <pc:docMk/>
          <pc:sldMk cId="2728920771" sldId="792"/>
        </pc:sldMkLst>
        <pc:spChg chg="mod">
          <ac:chgData name="Cristian Chilipirea" userId="34ab170da5908fc4" providerId="LiveId" clId="{596E1F3E-4676-4812-A1F1-2A76B625ED19}" dt="2022-02-22T07:28:36.071" v="120" actId="207"/>
          <ac:spMkLst>
            <pc:docMk/>
            <pc:sldMk cId="2728920771" sldId="792"/>
            <ac:spMk id="5" creationId="{26614FA6-A02A-4134-98B5-A249F015469C}"/>
          </ac:spMkLst>
        </pc:spChg>
        <pc:spChg chg="mod">
          <ac:chgData name="Cristian Chilipirea" userId="34ab170da5908fc4" providerId="LiveId" clId="{596E1F3E-4676-4812-A1F1-2A76B625ED19}" dt="2022-02-22T07:28:38.579" v="121" actId="207"/>
          <ac:spMkLst>
            <pc:docMk/>
            <pc:sldMk cId="2728920771" sldId="792"/>
            <ac:spMk id="6" creationId="{1DA16B4F-CF2D-4F5D-9DB8-81366B7C624E}"/>
          </ac:spMkLst>
        </pc:spChg>
        <pc:spChg chg="mod">
          <ac:chgData name="Cristian Chilipirea" userId="34ab170da5908fc4" providerId="LiveId" clId="{596E1F3E-4676-4812-A1F1-2A76B625ED19}" dt="2022-02-22T07:28:39.968" v="122" actId="207"/>
          <ac:spMkLst>
            <pc:docMk/>
            <pc:sldMk cId="2728920771" sldId="792"/>
            <ac:spMk id="8" creationId="{D004B005-DC4A-4AC6-899B-BBEE7E9E8256}"/>
          </ac:spMkLst>
        </pc:spChg>
        <pc:spChg chg="mod">
          <ac:chgData name="Cristian Chilipirea" userId="34ab170da5908fc4" providerId="LiveId" clId="{596E1F3E-4676-4812-A1F1-2A76B625ED19}" dt="2022-02-22T07:28:41.648" v="123" actId="207"/>
          <ac:spMkLst>
            <pc:docMk/>
            <pc:sldMk cId="2728920771" sldId="792"/>
            <ac:spMk id="9" creationId="{A46EE0AB-E92C-42F3-83F5-29525F5B9877}"/>
          </ac:spMkLst>
        </pc:spChg>
        <pc:spChg chg="mod">
          <ac:chgData name="Cristian Chilipirea" userId="34ab170da5908fc4" providerId="LiveId" clId="{596E1F3E-4676-4812-A1F1-2A76B625ED19}" dt="2022-02-22T07:28:43.818" v="124" actId="207"/>
          <ac:spMkLst>
            <pc:docMk/>
            <pc:sldMk cId="2728920771" sldId="792"/>
            <ac:spMk id="10" creationId="{2B04232C-CC1C-434D-84C3-9BF3327A544B}"/>
          </ac:spMkLst>
        </pc:spChg>
        <pc:spChg chg="mod">
          <ac:chgData name="Cristian Chilipirea" userId="34ab170da5908fc4" providerId="LiveId" clId="{596E1F3E-4676-4812-A1F1-2A76B625ED19}" dt="2022-02-22T07:28:47.881" v="126" actId="207"/>
          <ac:spMkLst>
            <pc:docMk/>
            <pc:sldMk cId="2728920771" sldId="792"/>
            <ac:spMk id="11" creationId="{4596D24D-435E-40C2-B11A-2B313C97779E}"/>
          </ac:spMkLst>
        </pc:spChg>
        <pc:spChg chg="mod">
          <ac:chgData name="Cristian Chilipirea" userId="34ab170da5908fc4" providerId="LiveId" clId="{596E1F3E-4676-4812-A1F1-2A76B625ED19}" dt="2022-02-22T07:28:45.892" v="125" actId="207"/>
          <ac:spMkLst>
            <pc:docMk/>
            <pc:sldMk cId="2728920771" sldId="792"/>
            <ac:spMk id="12" creationId="{F9D338BC-4646-4D77-8D38-211AD6FE8776}"/>
          </ac:spMkLst>
        </pc:sp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3" creationId="{18243C09-B3E8-4EE5-B765-1956378756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4" creationId="{82D13B94-804B-4A19-B7DA-1A50524440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5" creationId="{7BDAFADB-7A5D-45A1-9426-089C086CE5A8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6" creationId="{6420E04E-CBC3-4A50-AFA8-073346D667EE}"/>
          </ac:cxnSpMkLst>
        </pc:cxnChg>
      </pc:sldChg>
      <pc:sldChg chg="modSp add mod">
        <pc:chgData name="Cristian Chilipirea" userId="34ab170da5908fc4" providerId="LiveId" clId="{596E1F3E-4676-4812-A1F1-2A76B625ED19}" dt="2022-02-22T07:29:08.193" v="132" actId="692"/>
        <pc:sldMkLst>
          <pc:docMk/>
          <pc:sldMk cId="1435774033" sldId="793"/>
        </pc:sldMkLst>
        <pc:spChg chg="mod">
          <ac:chgData name="Cristian Chilipirea" userId="34ab170da5908fc4" providerId="LiveId" clId="{596E1F3E-4676-4812-A1F1-2A76B625ED19}" dt="2022-02-22T07:28:52.613" v="127" actId="207"/>
          <ac:spMkLst>
            <pc:docMk/>
            <pc:sldMk cId="1435774033" sldId="793"/>
            <ac:spMk id="5" creationId="{F37D7298-0C9D-4F8B-8329-919278B2C22C}"/>
          </ac:spMkLst>
        </pc:spChg>
        <pc:spChg chg="mod">
          <ac:chgData name="Cristian Chilipirea" userId="34ab170da5908fc4" providerId="LiveId" clId="{596E1F3E-4676-4812-A1F1-2A76B625ED19}" dt="2022-02-22T07:28:54.601" v="128" actId="207"/>
          <ac:spMkLst>
            <pc:docMk/>
            <pc:sldMk cId="1435774033" sldId="793"/>
            <ac:spMk id="6" creationId="{E4239F53-C152-40E1-B809-A4D1EA0D5D7A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0" creationId="{EDF996BC-1FDF-4BC2-AE97-42CB6B9437D9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1" creationId="{A485B206-2506-4717-8FD4-F9A004C53A1C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2" creationId="{EC97F9C8-B6A0-4456-9E0C-21B381E1BD91}"/>
          </ac:spMkLst>
        </pc:sp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3" creationId="{0120B884-68D0-4DA7-BB05-C7523E95FBE4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4" creationId="{A986915C-BCAD-4F21-999A-F0FB58DDC26B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5" creationId="{857BEB1D-DC76-4CE6-B9BA-41799100E68A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6" creationId="{B6395D0C-7075-4F3F-B274-A5CC006FBD20}"/>
          </ac:cxnSpMkLst>
        </pc:cxnChg>
      </pc:sldChg>
      <pc:sldChg chg="modSp add mod">
        <pc:chgData name="Cristian Chilipirea" userId="34ab170da5908fc4" providerId="LiveId" clId="{596E1F3E-4676-4812-A1F1-2A76B625ED19}" dt="2022-02-22T07:29:42.236" v="140" actId="692"/>
        <pc:sldMkLst>
          <pc:docMk/>
          <pc:sldMk cId="1487877168" sldId="794"/>
        </pc:sldMkLst>
        <pc:spChg chg="mod">
          <ac:chgData name="Cristian Chilipirea" userId="34ab170da5908fc4" providerId="LiveId" clId="{596E1F3E-4676-4812-A1F1-2A76B625ED19}" dt="2022-02-22T07:29:25.938" v="135" actId="207"/>
          <ac:spMkLst>
            <pc:docMk/>
            <pc:sldMk cId="1487877168" sldId="794"/>
            <ac:spMk id="5" creationId="{26982D18-89D3-4879-A9EC-5BFCCB01D4BB}"/>
          </ac:spMkLst>
        </pc:spChg>
        <pc:spChg chg="mod">
          <ac:chgData name="Cristian Chilipirea" userId="34ab170da5908fc4" providerId="LiveId" clId="{596E1F3E-4676-4812-A1F1-2A76B625ED19}" dt="2022-02-22T07:29:33.907" v="139" actId="207"/>
          <ac:spMkLst>
            <pc:docMk/>
            <pc:sldMk cId="1487877168" sldId="794"/>
            <ac:spMk id="6" creationId="{E5935717-4D34-417B-825D-D0A7BF05FA32}"/>
          </ac:spMkLst>
        </pc:spChg>
        <pc:spChg chg="mod">
          <ac:chgData name="Cristian Chilipirea" userId="34ab170da5908fc4" providerId="LiveId" clId="{596E1F3E-4676-4812-A1F1-2A76B625ED19}" dt="2022-02-22T07:29:21.353" v="133" actId="207"/>
          <ac:spMkLst>
            <pc:docMk/>
            <pc:sldMk cId="1487877168" sldId="794"/>
            <ac:spMk id="8" creationId="{D145D480-CBC5-4351-96EF-313DD5E1793D}"/>
          </ac:spMkLst>
        </pc:spChg>
        <pc:spChg chg="mod">
          <ac:chgData name="Cristian Chilipirea" userId="34ab170da5908fc4" providerId="LiveId" clId="{596E1F3E-4676-4812-A1F1-2A76B625ED19}" dt="2022-02-22T07:29:23.824" v="134" actId="207"/>
          <ac:spMkLst>
            <pc:docMk/>
            <pc:sldMk cId="1487877168" sldId="794"/>
            <ac:spMk id="9" creationId="{D10F47E2-E031-4286-AB53-405508E32574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0" creationId="{77EFA1AE-BA3E-4DE6-896B-42117715B295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1" creationId="{542A0E49-D150-4F11-9366-C8F84BF04B87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2" creationId="{E38A6559-0D36-4616-86B4-C88ACC1AE8C3}"/>
          </ac:spMkLst>
        </pc:sp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3" creationId="{A5986C35-DDBA-4514-989C-B335CA128B34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4" creationId="{C84B2C68-2EF3-431B-B0A1-7F6940315797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5" creationId="{9D2E8A30-DC89-4ABC-A16A-EB7E15B919FE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6" creationId="{6D4125C1-FAD0-46DF-9913-8AE676B8443E}"/>
          </ac:cxnSpMkLst>
        </pc:cxnChg>
      </pc:sldChg>
      <pc:sldChg chg="modSp add mod">
        <pc:chgData name="Cristian Chilipirea" userId="34ab170da5908fc4" providerId="LiveId" clId="{596E1F3E-4676-4812-A1F1-2A76B625ED19}" dt="2022-02-22T07:42:46.782" v="289" actId="207"/>
        <pc:sldMkLst>
          <pc:docMk/>
          <pc:sldMk cId="25903512" sldId="795"/>
        </pc:sldMkLst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5" creationId="{A834AF07-182A-458A-ABF9-408F26C1C40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6" creationId="{53A92453-A50D-4B6F-A17F-3A881112AB5E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8" creationId="{0D487F2E-22B0-44EE-A81B-6A6323202AFB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9" creationId="{CBBF4782-5E06-4A59-B8F0-112E23005DCD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0" creationId="{142AC8F3-6934-48DA-96B2-AB92AA2DCAA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1" creationId="{8AE46379-D6CD-4EC0-86B1-4952AD59E82C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2" creationId="{417C1EB1-236F-44E8-8F9D-A78FFCA2B010}"/>
          </ac:spMkLst>
        </pc:sp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3" creationId="{48B4FC21-4EA6-46F4-9A45-55739AF256B5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4" creationId="{F356B68B-B795-4D4E-B386-CD61CE6D6C9D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5" creationId="{7F488E23-9CDA-4387-9871-E1E2BAF61FFE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6" creationId="{8D8C6DBF-422A-46FA-83DE-6FDF5035DEA8}"/>
          </ac:cxnSpMkLst>
        </pc:cxnChg>
      </pc:sldChg>
      <pc:sldChg chg="modSp add mod">
        <pc:chgData name="Cristian Chilipirea" userId="34ab170da5908fc4" providerId="LiveId" clId="{596E1F3E-4676-4812-A1F1-2A76B625ED19}" dt="2022-02-22T07:42:53.013" v="290" actId="207"/>
        <pc:sldMkLst>
          <pc:docMk/>
          <pc:sldMk cId="3935698009" sldId="796"/>
        </pc:sldMkLst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5" creationId="{93E848C1-01B7-4197-BF16-760A0723C8BC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6" creationId="{320F6517-5233-4F81-B0BE-C963045A7C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8" creationId="{14371140-20D2-4F01-B702-E18EE93EFAB3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9" creationId="{32BE9998-D2C7-484A-84D2-28EDBE31934D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0" creationId="{C3C5532B-D806-4A09-9620-CC7523C161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1" creationId="{FF1438E7-CCE2-492C-96D9-4AEE065FFF71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2" creationId="{7F59D57A-48F3-4D90-B15E-070180FCE94F}"/>
          </ac:spMkLst>
        </pc:sp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3" creationId="{BF4B727B-FD83-40F0-BB89-6278B020279D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4" creationId="{71518A1B-EC33-4BFD-A645-2B23CC65C23F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5" creationId="{69BF23C3-ECB0-43A7-A2CC-95AAD818838B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6" creationId="{1D201D67-7222-4ADC-8940-B1E28C9AEFCE}"/>
          </ac:cxnSpMkLst>
        </pc:cxnChg>
      </pc:sldChg>
      <pc:sldChg chg="modSp add mod">
        <pc:chgData name="Cristian Chilipirea" userId="34ab170da5908fc4" providerId="LiveId" clId="{596E1F3E-4676-4812-A1F1-2A76B625ED19}" dt="2022-02-22T07:43:04.550" v="294" actId="207"/>
        <pc:sldMkLst>
          <pc:docMk/>
          <pc:sldMk cId="1436580443" sldId="797"/>
        </pc:sldMkLst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5" creationId="{079670CB-E5CD-48F7-9D5A-11193758519A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7" creationId="{93C093F8-3BEF-4DB1-808B-804C3409FDA6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8" creationId="{D06BAE9E-45E2-4BF4-8F62-CFECB897572C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9" creationId="{8B2629D1-C3AC-47C0-AC59-5BCBB10B7740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10" creationId="{40123637-D959-433F-8E15-12D65CB856E7}"/>
          </ac:spMkLst>
        </pc:spChg>
        <pc:spChg chg="mod">
          <ac:chgData name="Cristian Chilipirea" userId="34ab170da5908fc4" providerId="LiveId" clId="{596E1F3E-4676-4812-A1F1-2A76B625ED19}" dt="2022-02-22T07:43:04.550" v="294" actId="207"/>
          <ac:spMkLst>
            <pc:docMk/>
            <pc:sldMk cId="1436580443" sldId="797"/>
            <ac:spMk id="20" creationId="{36FC1483-B430-4AE5-8D4C-D7D6E7A78005}"/>
          </ac:spMkLst>
        </pc:sp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1" creationId="{1B3EA176-9EB7-4C80-88E2-C505F90CC05D}"/>
          </ac:cxnSpMkLst>
        </pc:cxn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2" creationId="{5F927183-5CFA-428A-A003-852E00843CC6}"/>
          </ac:cxnSpMkLst>
        </pc:cxnChg>
      </pc:sldChg>
      <pc:sldChg chg="modSp add mod">
        <pc:chgData name="Cristian Chilipirea" userId="34ab170da5908fc4" providerId="LiveId" clId="{596E1F3E-4676-4812-A1F1-2A76B625ED19}" dt="2022-02-22T07:43:12.806" v="295" actId="207"/>
        <pc:sldMkLst>
          <pc:docMk/>
          <pc:sldMk cId="890679308" sldId="798"/>
        </pc:sldMkLst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5" creationId="{2E20705B-E80E-42F0-97C0-4EB7E16A7B9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6" creationId="{52D96152-9D35-46B4-8055-4CD2A52EC983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8" creationId="{87A3962D-0C0E-454E-944D-470AD6CF2771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9" creationId="{27F27738-F842-4055-B7AA-B6A1A45A601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0" creationId="{07E9CCF5-7CA9-4DDE-A906-9557102AEDCF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1" creationId="{CF562DDC-633C-4192-B290-AB213BFC3E72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2" creationId="{E632C68E-FF95-4076-BFBD-1C561A2AD882}"/>
          </ac:spMkLst>
        </pc:sp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3" creationId="{2FEF5D32-2DFC-4AD6-9C32-EB547E72840B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4" creationId="{925B883A-A42B-451B-B92B-D6D008B35650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5" creationId="{06AC8B27-B5E4-4B32-81F7-C50D318A9CD5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6" creationId="{3DEF6A35-7FF1-4F82-A17B-569AF359F3DA}"/>
          </ac:cxnSpMkLst>
        </pc:cxnChg>
      </pc:sldChg>
      <pc:sldChg chg="modSp add mod">
        <pc:chgData name="Cristian Chilipirea" userId="34ab170da5908fc4" providerId="LiveId" clId="{596E1F3E-4676-4812-A1F1-2A76B625ED19}" dt="2022-02-22T07:43:22.838" v="296" actId="207"/>
        <pc:sldMkLst>
          <pc:docMk/>
          <pc:sldMk cId="342302482" sldId="799"/>
        </pc:sldMkLst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5" creationId="{70C4354E-8229-4834-929A-4B063485BB1E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6" creationId="{62A4E5FF-59B7-4862-B3EB-9367D41CDBE9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8" creationId="{1E6B3CB9-7E47-41A2-BD93-0F8D9E4E4338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9" creationId="{27FF2EA3-E7ED-4127-AEB0-93E6D5384E31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0" creationId="{0522D010-1BE2-4473-9BC5-516EE2944E55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1" creationId="{67EDB08F-BCE4-44DB-99B3-99BC0C6CFFF2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2" creationId="{D7825E37-05EB-4F8E-944B-702EA7BEBC9D}"/>
          </ac:spMkLst>
        </pc:sp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3" creationId="{9F417069-DD6D-477B-B829-BC8D3B7AB92A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4" creationId="{049EB9BE-D7CF-46AB-AD46-83C7C716413C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5" creationId="{6FBF7283-A85D-4963-9A5F-DFF194DBACB9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6" creationId="{8D2DD468-D1AF-417F-8E02-BF4745E33D54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981045716" sldId="800"/>
        </pc:sldMkLst>
      </pc:sldChg>
      <pc:sldChg chg="modSp add mod">
        <pc:chgData name="Cristian Chilipirea" userId="34ab170da5908fc4" providerId="LiveId" clId="{596E1F3E-4676-4812-A1F1-2A76B625ED19}" dt="2022-02-22T07:43:32.739" v="297" actId="207"/>
        <pc:sldMkLst>
          <pc:docMk/>
          <pc:sldMk cId="2488350613" sldId="801"/>
        </pc:sldMkLst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5" creationId="{E8256A5C-8413-4E0F-AE13-D78D48C97FDC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6" creationId="{18870420-C1A9-42C5-8120-DE3B1258998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8" creationId="{547A6A6E-B729-4AE9-A0A0-50283CD08BF2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9" creationId="{BF042C22-9CB5-44D4-BF4A-EA600F820307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0" creationId="{A6569913-6B22-4500-8DC3-0C461EAF64D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1" creationId="{E62AB495-521A-45AC-8242-BAD77AA6587D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2" creationId="{435969AA-49F4-4DFE-BEB3-2B0593D28CA2}"/>
          </ac:spMkLst>
        </pc:sp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3" creationId="{48624116-2745-43DB-9338-4329EE896B31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4" creationId="{EB91E125-FB13-4B85-A477-1C5EC9EC0BAD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5" creationId="{C1BCA105-8879-4832-B120-34983FE3BDEE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6" creationId="{9C69E617-B945-4983-9397-C2715B483DA7}"/>
          </ac:cxnSpMkLst>
        </pc:cxnChg>
      </pc:sldChg>
      <pc:sldChg chg="modSp add mod">
        <pc:chgData name="Cristian Chilipirea" userId="34ab170da5908fc4" providerId="LiveId" clId="{596E1F3E-4676-4812-A1F1-2A76B625ED19}" dt="2022-02-22T07:43:40.938" v="298" actId="207"/>
        <pc:sldMkLst>
          <pc:docMk/>
          <pc:sldMk cId="2662470063" sldId="802"/>
        </pc:sldMkLst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5" creationId="{E7E9EA71-FFC6-45E4-A208-D16F317310F8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6" creationId="{047AEFA7-DCDE-4197-8DCC-FF93FAD4D416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8" creationId="{0DD7C725-173F-414B-B552-48CA7DB8A1D9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9" creationId="{FD6A5418-DEE7-4C52-AECB-6851EEEBE153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0" creationId="{0F31EA21-009B-46EC-8DF7-05EEDC46BEE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1" creationId="{BAF768EE-35F7-4762-A5FA-12D9A394FC6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2" creationId="{732F71DC-B148-49B5-A956-92DD80E1A6BE}"/>
          </ac:spMkLst>
        </pc:sp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3" creationId="{B1C53159-1D0E-467F-9911-32E483874EF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4" creationId="{DEFAEC86-AB9D-47D6-8AC1-E9EE2D804E1E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5" creationId="{4D450C80-DC60-4628-8571-587E500964A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6" creationId="{937C264B-ECAB-470D-9958-1FBE6CF6A8E5}"/>
          </ac:cxnSpMkLst>
        </pc:cxnChg>
      </pc:sldChg>
      <pc:sldChg chg="modSp add mod">
        <pc:chgData name="Cristian Chilipirea" userId="34ab170da5908fc4" providerId="LiveId" clId="{596E1F3E-4676-4812-A1F1-2A76B625ED19}" dt="2022-02-22T07:43:48.684" v="299" actId="207"/>
        <pc:sldMkLst>
          <pc:docMk/>
          <pc:sldMk cId="2772136118" sldId="803"/>
        </pc:sldMkLst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5" creationId="{B3EBCC9E-43B4-4039-ADB2-581DBD8D26C7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6" creationId="{6A887515-2796-43CC-B6D6-EF4FA4AD4442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8" creationId="{49EAB868-9839-4B25-8C9A-2E0C8813A6A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9" creationId="{B0F9251C-57AD-4F41-BAC8-6CB06DB41718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0" creationId="{CDDCB1EF-1443-497E-B553-FDC956D4460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1" creationId="{8084A253-92C0-4343-9A33-0B055BFA20C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2" creationId="{55E7CEF8-6366-4F29-AAD5-0E5C41BADB6A}"/>
          </ac:spMkLst>
        </pc:sp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3" creationId="{8FBCBF5A-9559-4240-8C27-EFED24614C9B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4" creationId="{7B6B5F15-FBE9-4E63-81F7-286AAE8707C4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5" creationId="{5C119773-438C-4089-98F9-830D148EFBFD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6" creationId="{2B04DC97-18B0-426F-9F9A-9DD5EF2D1614}"/>
          </ac:cxnSpMkLst>
        </pc:cxnChg>
      </pc:sldChg>
      <pc:sldChg chg="modSp add mod">
        <pc:chgData name="Cristian Chilipirea" userId="34ab170da5908fc4" providerId="LiveId" clId="{596E1F3E-4676-4812-A1F1-2A76B625ED19}" dt="2022-02-22T07:43:58.314" v="300" actId="207"/>
        <pc:sldMkLst>
          <pc:docMk/>
          <pc:sldMk cId="2461779038" sldId="804"/>
        </pc:sldMkLst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5" creationId="{B8175369-234B-4AC0-8B8B-1A801BD419C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6" creationId="{79B4B46F-4E91-4B44-911B-2CD1026E618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8" creationId="{69FFB941-B049-4498-BAA9-A2C6FA112064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9" creationId="{ABA1DAE9-D87D-4641-B94E-7A5F53AC81B1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0" creationId="{696378A7-9772-4AB2-B92D-979DD073E7A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1" creationId="{B89E952B-F37B-4670-9DD1-26F78BAD7DF3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2" creationId="{3BADCA19-F81F-4F66-9C23-3D38AD674618}"/>
          </ac:spMkLst>
        </pc:sp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3" creationId="{1D63EFF3-C703-4B56-A401-6735BCD6E0E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4" creationId="{A47A0BDA-DAE9-448A-98A4-834567FABA91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5" creationId="{868C9799-B675-4E7B-852D-9D9A1F49824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6" creationId="{A719566E-EFBC-4C07-9F03-BB812B68DEE9}"/>
          </ac:cxnSpMkLst>
        </pc:cxnChg>
      </pc:sldChg>
      <pc:sldChg chg="modSp add mod">
        <pc:chgData name="Cristian Chilipirea" userId="34ab170da5908fc4" providerId="LiveId" clId="{596E1F3E-4676-4812-A1F1-2A76B625ED19}" dt="2022-02-22T07:44:05.748" v="301" actId="207"/>
        <pc:sldMkLst>
          <pc:docMk/>
          <pc:sldMk cId="2224280904" sldId="805"/>
        </pc:sldMkLst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5" creationId="{359392AE-05D3-437B-8FA0-599897A821A0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6" creationId="{8AA218C2-356B-45CA-8F0F-B07D90B467C8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8" creationId="{2AC204D0-6E29-4692-9970-FBA30970046E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9" creationId="{EC10C7FC-A89E-45CF-9B72-25B47D31C672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0" creationId="{4ED329B4-F207-406C-8025-508A3ECEB4DF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1" creationId="{3D5252CA-ABFF-4C55-B392-1329675309C6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2" creationId="{00C76488-DB35-47E2-AE8F-ADE1216E050B}"/>
          </ac:spMkLst>
        </pc:sp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3" creationId="{ADE1C764-4672-4645-B692-9BD2109D617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4" creationId="{79E89177-5741-4CF9-B9A9-E46C6EF251F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5" creationId="{5533B35D-1A77-407A-841F-61D6BEC6071F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6" creationId="{11B04CC1-B4B1-4DF9-91E6-C738F488247D}"/>
          </ac:cxnSpMkLst>
        </pc:cxnChg>
      </pc:sldChg>
      <pc:sldChg chg="addSp modSp add mod">
        <pc:chgData name="Cristian Chilipirea" userId="34ab170da5908fc4" providerId="LiveId" clId="{596E1F3E-4676-4812-A1F1-2A76B625ED19}" dt="2022-02-22T07:44:14.257" v="304" actId="207"/>
        <pc:sldMkLst>
          <pc:docMk/>
          <pc:sldMk cId="379959351" sldId="806"/>
        </pc:sldMkLst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5" creationId="{BC9FA12E-ACB4-497D-938A-832710C0501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6" creationId="{7209BADB-CDF8-4C9F-8763-B7EB37955F3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8" creationId="{5E36CFF6-BF0D-4A23-81B1-C89DE71D89A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9" creationId="{BDCB35C4-0EA6-41AC-91E4-636BD2CA8ED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0" creationId="{21078046-7994-4B8E-BF17-ADA8847F9B56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1" creationId="{1A9A970E-1601-4E9D-9D06-175BB78C7B9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2" creationId="{40269A62-28B6-4F4D-A859-5DEAF08E89D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20" creationId="{C4D46804-D15E-4829-A5E3-0D8525B87D99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1" creationId="{D717692D-FB24-4B19-9171-E61F0C4306E8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2" creationId="{FB44387C-93DA-4997-B8F6-0DB5A2C7B894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3" creationId="{205DF39A-79D0-4B7D-9230-5856EFA4EEA9}"/>
          </ac:spMkLst>
        </pc:sp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3" creationId="{46D7934D-B07B-41ED-867E-7EFF21CD4BAA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4" creationId="{A94325C4-346D-4A92-B2BD-7FECCC41E661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5" creationId="{761201DB-7830-4BD5-B50C-9440B185332B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6" creationId="{8829FE3E-CF77-4F7D-AB0E-01A263DBBCD5}"/>
          </ac:cxnSpMkLst>
        </pc:cxnChg>
      </pc:sldChg>
      <pc:sldChg chg="modSp add mod">
        <pc:chgData name="Cristian Chilipirea" userId="34ab170da5908fc4" providerId="LiveId" clId="{596E1F3E-4676-4812-A1F1-2A76B625ED19}" dt="2022-02-22T07:44:22.536" v="305" actId="207"/>
        <pc:sldMkLst>
          <pc:docMk/>
          <pc:sldMk cId="2883760053" sldId="807"/>
        </pc:sldMkLst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5" creationId="{6D0F117A-A65F-4112-B04F-EA1C9C5AEB7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6" creationId="{2285BBE0-9153-4D42-9BF3-0C172CC3994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8" creationId="{8D56BD53-583D-425A-B0CB-709C6E72AB71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9" creationId="{BC1817AB-43EF-41D6-8943-6309CBA677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0" creationId="{74850605-3642-4577-ACA5-AF0452528D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1" creationId="{B7D9F042-81FC-41A7-B448-1C62AA1A965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2" creationId="{A0A551A8-30CE-44F0-9563-5690A6A8932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20" creationId="{DDB2832A-E961-4811-AA12-19612DAF092F}"/>
          </ac:spMkLst>
        </pc:sp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3" creationId="{9F2E07D6-DF55-4425-8AE7-01606ED683B6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4" creationId="{C9FCB2AA-2B3C-45F5-9FBA-0F046E0E6875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5" creationId="{654E9DA9-35E1-4570-99C6-5D8CA29E939D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6" creationId="{60FFF180-B190-4D3C-AA06-7D0EA3258A22}"/>
          </ac:cxnSpMkLst>
        </pc:cxnChg>
      </pc:sldChg>
      <pc:sldChg chg="modSp add mod">
        <pc:chgData name="Cristian Chilipirea" userId="34ab170da5908fc4" providerId="LiveId" clId="{596E1F3E-4676-4812-A1F1-2A76B625ED19}" dt="2022-02-22T07:44:31.623" v="306" actId="207"/>
        <pc:sldMkLst>
          <pc:docMk/>
          <pc:sldMk cId="1520297417" sldId="808"/>
        </pc:sldMkLst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5" creationId="{0497C972-ABBE-4E04-8FAB-EE6348170178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6" creationId="{0623C4D2-00E0-4DE1-A685-5729C1D573DD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8" creationId="{192EB6DD-68B7-45F7-948E-A8B60B849EBF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9" creationId="{294F5602-4DA1-4D06-BB80-D1B02A09402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0" creationId="{1C6CB5E0-670A-4BF5-8E2B-BE0E2CE1F4C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1" creationId="{9A7DF838-5AFA-46C5-966A-72A14DB272E9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2" creationId="{FE2D4971-D7DA-4401-88AA-2D7D716C6113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20" creationId="{C68C64EB-AF56-454A-96E0-39C7378F91A1}"/>
          </ac:spMkLst>
        </pc:sp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3" creationId="{ACDBA57F-9B72-42CA-BCD5-FB2E2E0FD8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4" creationId="{D72EBE28-EDA4-4BEA-B74D-8F80A9ED35CE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5" creationId="{EF455C7A-F3C5-48BA-A683-88BC8A7C6A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6" creationId="{857DC0A0-7179-4D5D-A2FD-661A5082EFAE}"/>
          </ac:cxnSpMkLst>
        </pc:cxnChg>
      </pc:sldChg>
      <pc:sldChg chg="addSp modSp add mod">
        <pc:chgData name="Cristian Chilipirea" userId="34ab170da5908fc4" providerId="LiveId" clId="{596E1F3E-4676-4812-A1F1-2A76B625ED19}" dt="2022-02-22T07:44:40.565" v="309" actId="207"/>
        <pc:sldMkLst>
          <pc:docMk/>
          <pc:sldMk cId="3693385699" sldId="809"/>
        </pc:sldMkLst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5" creationId="{05199172-C5DF-4567-B730-B52A3485C674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6" creationId="{163D948A-5FF6-48E8-8B7B-A7F9B0593C2A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8" creationId="{83BCB436-EA4D-4F44-81FB-4D5A909C9360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9" creationId="{10DDF820-6786-4241-9912-F8DB03F9895B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0" creationId="{93160F6B-A986-4B60-B6CE-D04D86DF1E5D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1" creationId="{2396BE02-5A00-4468-9DAD-F1BDFFAD1761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2" creationId="{7D272484-30A2-4C41-A80E-6F54CDEB23D9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20" creationId="{02F5EB54-7056-477E-8F11-7187195A9ED7}"/>
          </ac:spMkLst>
        </pc:spChg>
        <pc:spChg chg="add mod">
          <ac:chgData name="Cristian Chilipirea" userId="34ab170da5908fc4" providerId="LiveId" clId="{596E1F3E-4676-4812-A1F1-2A76B625ED19}" dt="2022-02-22T07:40:30.668" v="270" actId="571"/>
          <ac:spMkLst>
            <pc:docMk/>
            <pc:sldMk cId="3693385699" sldId="809"/>
            <ac:spMk id="21" creationId="{822317D7-810D-456A-B322-91AD3D4CB081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7" creationId="{69747252-9680-4A25-8260-170CA7C5E2F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8" creationId="{B1198680-9F70-4411-A8DE-2151593371FE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9" creationId="{69D537C0-9091-4942-B2A1-A053D1EC5037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0" creationId="{590E13D6-3ED9-4590-8E2D-54AF7E0AD740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1" creationId="{29DEBBD9-6E9B-4CA5-A982-CF961D6AAFC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2" creationId="{4BA5CDF3-CF98-4B92-BDBB-5497266C07E3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3" creationId="{576C01AA-05B0-4C7F-98A7-84FF9AC1E81C}"/>
          </ac:spMkLst>
        </pc:sp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3" creationId="{DF45B9BD-BC04-4AD1-AD74-71B6A695BDC0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4" creationId="{1FBEA0E1-4DCD-408E-88C3-9D084EAAA1CF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5" creationId="{B850E229-D2AE-4F5A-B942-50FA40E820D4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596E1F3E-4676-4812-A1F1-2A76B625ED19}" dt="2022-02-22T07:40:30.668" v="270" actId="571"/>
          <ac:cxnSpMkLst>
            <pc:docMk/>
            <pc:sldMk cId="3693385699" sldId="809"/>
            <ac:cxnSpMk id="22" creationId="{3789A6E9-2156-4E85-BBD6-2D44485ACBF0}"/>
          </ac:cxnSpMkLst>
        </pc:cxnChg>
      </pc:sldChg>
      <pc:sldChg chg="modSp add mod">
        <pc:chgData name="Cristian Chilipirea" userId="34ab170da5908fc4" providerId="LiveId" clId="{596E1F3E-4676-4812-A1F1-2A76B625ED19}" dt="2022-02-22T07:44:50.080" v="310" actId="207"/>
        <pc:sldMkLst>
          <pc:docMk/>
          <pc:sldMk cId="1502811827" sldId="810"/>
        </pc:sldMkLst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5" creationId="{37D395A6-A96A-4C49-89F4-BFD95E72BA6F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6" creationId="{A35339B4-57D4-4F6F-8DAC-C28417B75A2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8" creationId="{7E94E524-3A10-4E13-BA59-FE0AEF769A7B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9" creationId="{2A3260E3-ED99-45D6-892F-D3B18AACB23C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0" creationId="{7940BBDE-C4A1-445D-BF75-7AE6C80E4168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1" creationId="{5B6126F0-5E11-4D80-AC3E-202211BBB591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2" creationId="{3FEC4DE3-26D5-470A-BCCD-694EF395911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20" creationId="{04127201-CFB7-494C-B80A-253DF2231A49}"/>
          </ac:spMkLst>
        </pc:sp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3" creationId="{28E6C494-3836-4A33-8CEB-6950159AD6A0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4" creationId="{63F61509-BD71-4063-8270-CC583F461694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5" creationId="{B1EFACF4-CAAD-4778-8578-D6B450B9E1E3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6" creationId="{F86220BA-3704-439E-BE0C-5E9584B9E74D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526031532" sldId="811"/>
        </pc:sldMkLst>
      </pc:sldChg>
      <pc:sldChg chg="modSp add mod">
        <pc:chgData name="Cristian Chilipirea" userId="34ab170da5908fc4" providerId="LiveId" clId="{596E1F3E-4676-4812-A1F1-2A76B625ED19}" dt="2022-02-22T07:44:59.381" v="311" actId="207"/>
        <pc:sldMkLst>
          <pc:docMk/>
          <pc:sldMk cId="2742683360" sldId="812"/>
        </pc:sldMkLst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5" creationId="{18C1A898-B79F-4D92-A001-E8484F68E17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6" creationId="{04C7A7E7-DA6C-4BCE-8C2C-837911B05B6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8" creationId="{0FC1935B-284B-448C-A447-7B1EFB4ED62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9" creationId="{FFE100F7-2C92-4F05-BCBF-8EF6A25FE71E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0" creationId="{25437B4E-A395-4DA3-95DB-32354188E64F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1" creationId="{EABC3EDE-9240-47FF-846D-0CDA729293E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2" creationId="{8C58A25F-D28B-48DE-BF70-F7F524E4AD6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0" creationId="{FDC9B5BD-0FE1-46EE-9250-9CDE06B4BFF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1" creationId="{248A0F19-3676-4A3C-81EC-92913F29F65F}"/>
          </ac:spMkLst>
        </pc:sp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3" creationId="{4B37BEB8-0D17-4FD7-8CBC-3DE4A28AB01C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4" creationId="{E2B762E0-7CD5-488B-80C4-1947E5DEB099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5" creationId="{C0182272-9EBC-425E-9B39-0C747C3C7D6E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6" creationId="{6551BDC0-E02E-422E-9FEB-E57C96A939FD}"/>
          </ac:cxnSpMkLst>
        </pc:cxnChg>
      </pc:sldChg>
      <pc:sldChg chg="modSp add mod">
        <pc:chgData name="Cristian Chilipirea" userId="34ab170da5908fc4" providerId="LiveId" clId="{596E1F3E-4676-4812-A1F1-2A76B625ED19}" dt="2022-02-22T07:45:11.231" v="312" actId="207"/>
        <pc:sldMkLst>
          <pc:docMk/>
          <pc:sldMk cId="2767396127" sldId="813"/>
        </pc:sldMkLst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5" creationId="{776718EA-BB5A-4C65-91E8-0C15F92783AC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6" creationId="{3824F175-BB78-40FE-998F-3D9750C84F0E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8" creationId="{EF95B388-5DDD-4CEB-974C-0213339529DD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9" creationId="{E0BA6C84-E734-4C1A-976F-39891CB313E9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0" creationId="{F4D2B219-B2E5-4911-BB67-1AC3D2F17445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1" creationId="{EF5E9D79-4094-4824-B5A3-837484AC2401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2" creationId="{70084518-08EE-4D6D-A1E9-E5C89CFB4CDB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0" creationId="{9B107069-A78D-4F13-B016-7EDC2DC29A23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1" creationId="{85FB3647-FD52-4789-91A1-E609107766CC}"/>
          </ac:spMkLst>
        </pc:sp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3" creationId="{730317DA-94A4-4ECD-978A-47763697CF5A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4" creationId="{B1A72C49-118F-4A17-AD3C-765D5FC762B4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5" creationId="{5347E9B8-A92D-4448-B30A-E81A03E5D0F0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6" creationId="{55C09B28-8E45-4D13-B593-362356D0C098}"/>
          </ac:cxnSpMkLst>
        </pc:cxnChg>
      </pc:sldChg>
      <pc:sldChg chg="modSp add mod">
        <pc:chgData name="Cristian Chilipirea" userId="34ab170da5908fc4" providerId="LiveId" clId="{596E1F3E-4676-4812-A1F1-2A76B625ED19}" dt="2022-02-22T07:45:19.041" v="313" actId="207"/>
        <pc:sldMkLst>
          <pc:docMk/>
          <pc:sldMk cId="3585101436" sldId="814"/>
        </pc:sldMkLst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5" creationId="{42AC2735-5DAD-484F-BBFC-45CEE85BB39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6" creationId="{9D0B0AD2-52DA-4D69-8E68-494BC9DB8CEE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8" creationId="{6F859295-B7BF-45F9-8235-7BF5283E27D4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9" creationId="{16F88C82-1DCB-4AF8-8261-D45EFFA8B92D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0" creationId="{3AECDF84-05F0-48D3-AB61-36FF256A5B26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1" creationId="{4F4EC940-761E-411C-AAEF-E8BB327B460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2" creationId="{43F25265-BFC9-4B96-9DE6-E14A193D7DF3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0" creationId="{7AF5870B-D427-4290-97B4-F73742A599DA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1" creationId="{BA32DA00-73C9-4610-BD14-79FEEECEDB03}"/>
          </ac:spMkLst>
        </pc:sp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3" creationId="{08820E4E-85F8-4765-A960-BFAFF3DAA81C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4" creationId="{BDF3FE43-8029-4E13-88B0-FCDEE7F48F73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5" creationId="{AF7F3A6F-CFC7-43FC-A281-754B1E26DE28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6" creationId="{EBB35059-2931-4E2C-8E54-169E1EAE7C6C}"/>
          </ac:cxnSpMkLst>
        </pc:cxnChg>
      </pc:sldChg>
      <pc:sldChg chg="modSp add mod">
        <pc:chgData name="Cristian Chilipirea" userId="34ab170da5908fc4" providerId="LiveId" clId="{596E1F3E-4676-4812-A1F1-2A76B625ED19}" dt="2022-02-22T07:45:26.735" v="314" actId="207"/>
        <pc:sldMkLst>
          <pc:docMk/>
          <pc:sldMk cId="3110503794" sldId="815"/>
        </pc:sldMkLst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5" creationId="{0BAC7D72-EBA3-43E6-BF00-39E0DCF67238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6" creationId="{2AD3007A-ECE4-4622-B552-ED5AD1770726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8" creationId="{3498DF44-8A3A-4137-A1B8-B10813FC21AC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9" creationId="{247EACAB-148C-493F-9A2A-1D2718C02D3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0" creationId="{42122A0C-C6B0-4831-973A-F54A0BC68584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1" creationId="{7A36F1CD-FA70-441A-9234-3211C959C87E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2" creationId="{7EE329F0-9147-4CCA-9BC4-9AB84E5F81D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0" creationId="{B40C7810-ED20-4061-A0E6-2D3A3C078690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1" creationId="{D1E47B2C-911F-467D-94D2-E60065706CF4}"/>
          </ac:spMkLst>
        </pc:sp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3" creationId="{60E05B79-C07E-409C-90C6-9DF594EEF9C6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4" creationId="{3BCE7CBD-CC73-4133-89FB-0D267A7F0613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5" creationId="{737D3D34-5654-4F0A-8BB4-3EBD0149B8E2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6" creationId="{8F3AE352-19B4-4AAC-B5F1-181D96B20F87}"/>
          </ac:cxnSpMkLst>
        </pc:cxnChg>
      </pc:sldChg>
      <pc:sldChg chg="modSp add mod">
        <pc:chgData name="Cristian Chilipirea" userId="34ab170da5908fc4" providerId="LiveId" clId="{596E1F3E-4676-4812-A1F1-2A76B625ED19}" dt="2022-02-22T07:45:34.077" v="315" actId="207"/>
        <pc:sldMkLst>
          <pc:docMk/>
          <pc:sldMk cId="3863467537" sldId="816"/>
        </pc:sldMkLst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5" creationId="{CF854CE3-2D9D-42EB-BE23-E347BAAD33D6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6" creationId="{D34835C4-CBF8-401F-8043-1B39BED3D27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8" creationId="{3C79E9EA-D9CA-4EE6-885D-B21950761CAD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9" creationId="{F074648B-FC6E-4742-8CE0-38BB2B780251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0" creationId="{696AD8D7-6407-43AA-9999-1A272465E655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1" creationId="{FD7EB513-B7D7-42F8-AD39-71719CEDE7DC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2" creationId="{3C70A100-693F-4192-B825-BB67C2D0AC3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0" creationId="{B57D7811-C64A-4873-A636-52A67408E4E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1" creationId="{51CCF561-47AE-4EE9-BE76-BCCE7BE4009A}"/>
          </ac:spMkLst>
        </pc:sp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3" creationId="{F8F325B6-24D5-4728-BAAD-34B2B344EBD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4" creationId="{BD5A07A9-9A8D-4BD5-B74E-5753E476E35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5" creationId="{40599898-EDA3-4ED5-9D33-75E0274C016A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6" creationId="{09BD481E-90A3-4186-AEA2-E17BF0C20FB9}"/>
          </ac:cxnSpMkLst>
        </pc:cxnChg>
      </pc:sldChg>
      <pc:sldChg chg="modSp add mod">
        <pc:chgData name="Cristian Chilipirea" userId="34ab170da5908fc4" providerId="LiveId" clId="{596E1F3E-4676-4812-A1F1-2A76B625ED19}" dt="2022-02-22T07:45:49.958" v="317" actId="692"/>
        <pc:sldMkLst>
          <pc:docMk/>
          <pc:sldMk cId="601829197" sldId="817"/>
        </pc:sldMkLst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5" creationId="{7436F079-7789-4FF7-957E-96CDB12164C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6" creationId="{0014AC45-9AB7-43A8-B88B-A4F997EE555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8" creationId="{7FA02CAD-FAEC-4694-BAD5-9459A886C543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9" creationId="{9BF74ED9-3922-4965-8277-8F1D4483C830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0" creationId="{948BE69F-8064-491E-BC50-40A24DB09286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1" creationId="{739B2313-C104-48A4-A72F-259B0F94200C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2" creationId="{86004C9A-155D-4AF0-8DF6-19BDBBAC2A4E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0" creationId="{D771657A-D2AC-4629-81B3-72C0E0E6344D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1" creationId="{6B2A9814-0DDA-4383-B7DC-CABA8CB15FD3}"/>
          </ac:spMkLst>
        </pc:sp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3" creationId="{69975755-AB9A-41F2-9805-2CE9F5E74C9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4" creationId="{67B22F32-E07B-40BB-81F6-51D0FFEBC709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5" creationId="{C1100E48-7554-4F96-887B-BFA11C8D69D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6" creationId="{3307CFDC-5E1E-4152-BC0B-0491CBBA3B3C}"/>
          </ac:cxnSpMkLst>
        </pc:cxnChg>
      </pc:sldChg>
      <pc:sldChg chg="modSp add mod">
        <pc:chgData name="Cristian Chilipirea" userId="34ab170da5908fc4" providerId="LiveId" clId="{596E1F3E-4676-4812-A1F1-2A76B625ED19}" dt="2022-02-22T07:46:08.683" v="318" actId="207"/>
        <pc:sldMkLst>
          <pc:docMk/>
          <pc:sldMk cId="1259062108" sldId="818"/>
        </pc:sldMkLst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5" creationId="{4891547A-601A-4DE5-B840-0A9A6C5D79B0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6" creationId="{6B303E02-FED1-435D-AB7C-B7A2786C73C5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8" creationId="{6E8F41D8-3B1B-47EA-A8A8-E73CE5C16B26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9" creationId="{0EF9A6CB-1918-4854-8F66-9A4F0E8B6BCD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0" creationId="{B8F7E558-A658-42AF-A650-65A559A1EC7B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1" creationId="{92201641-2496-4127-A87B-628F9A4EFEA1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2" creationId="{73485099-C875-4CFC-B134-ECC54663F0E3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0" creationId="{2456BF54-61D8-4C1E-98D0-56F85140EAEE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1" creationId="{E1EBAEB5-6D4A-4579-9EA7-B406F46411BE}"/>
          </ac:spMkLst>
        </pc:sp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3" creationId="{705A563F-B885-42E1-9E73-CBDD6673E631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4" creationId="{5AED7747-5C41-4DB1-B201-9E3916256332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5" creationId="{022606C1-E07F-4583-8CD6-0ED4C87D855E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6" creationId="{B353BF30-6261-4C52-8408-C11CE9F352EF}"/>
          </ac:cxnSpMkLst>
        </pc:cxnChg>
      </pc:sldChg>
      <pc:sldChg chg="modSp add mod">
        <pc:chgData name="Cristian Chilipirea" userId="34ab170da5908fc4" providerId="LiveId" clId="{596E1F3E-4676-4812-A1F1-2A76B625ED19}" dt="2022-02-22T07:46:17.872" v="319" actId="207"/>
        <pc:sldMkLst>
          <pc:docMk/>
          <pc:sldMk cId="1428697574" sldId="819"/>
        </pc:sldMkLst>
        <pc:spChg chg="mod">
          <ac:chgData name="Cristian Chilipirea" userId="34ab170da5908fc4" providerId="LiveId" clId="{596E1F3E-4676-4812-A1F1-2A76B625ED19}" dt="2022-02-22T07:42:20.908" v="284" actId="207"/>
          <ac:spMkLst>
            <pc:docMk/>
            <pc:sldMk cId="1428697574" sldId="819"/>
            <ac:spMk id="7" creationId="{E6C87C45-562C-4F7F-97F0-30A7B3FE826C}"/>
          </ac:spMkLst>
        </pc:spChg>
        <pc:spChg chg="mod">
          <ac:chgData name="Cristian Chilipirea" userId="34ab170da5908fc4" providerId="LiveId" clId="{596E1F3E-4676-4812-A1F1-2A76B625ED19}" dt="2022-02-22T07:46:17.872" v="319" actId="207"/>
          <ac:spMkLst>
            <pc:docMk/>
            <pc:sldMk cId="1428697574" sldId="819"/>
            <ac:spMk id="8" creationId="{ED9087C7-EE7C-440F-9435-889DC448DE5B}"/>
          </ac:spMkLst>
        </pc:spChg>
        <pc:spChg chg="mod">
          <ac:chgData name="Cristian Chilipirea" userId="34ab170da5908fc4" providerId="LiveId" clId="{596E1F3E-4676-4812-A1F1-2A76B625ED19}" dt="2022-02-22T07:42:26.359" v="286" actId="207"/>
          <ac:spMkLst>
            <pc:docMk/>
            <pc:sldMk cId="1428697574" sldId="819"/>
            <ac:spMk id="10" creationId="{3BD6C4CF-A0A3-478C-975D-CD153A25DD17}"/>
          </ac:spMkLst>
        </pc:spChg>
        <pc:spChg chg="mod">
          <ac:chgData name="Cristian Chilipirea" userId="34ab170da5908fc4" providerId="LiveId" clId="{596E1F3E-4676-4812-A1F1-2A76B625ED19}" dt="2022-02-22T07:42:28.939" v="287" actId="207"/>
          <ac:spMkLst>
            <pc:docMk/>
            <pc:sldMk cId="1428697574" sldId="819"/>
            <ac:spMk id="11" creationId="{B7D99CB4-BD4F-4A31-9AE4-2D2734BF28C9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410552258" sldId="820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70123499" sldId="821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201233731" sldId="822"/>
        </pc:sldMkLst>
      </pc:sldChg>
      <pc:sldChg chg="modSp add mod">
        <pc:chgData name="Cristian Chilipirea" userId="34ab170da5908fc4" providerId="LiveId" clId="{596E1F3E-4676-4812-A1F1-2A76B625ED19}" dt="2022-02-22T07:29:54.176" v="141" actId="207"/>
        <pc:sldMkLst>
          <pc:docMk/>
          <pc:sldMk cId="884671910" sldId="823"/>
        </pc:sldMkLst>
        <pc:spChg chg="mod">
          <ac:chgData name="Cristian Chilipirea" userId="34ab170da5908fc4" providerId="LiveId" clId="{596E1F3E-4676-4812-A1F1-2A76B625ED19}" dt="2022-02-22T07:29:54.176" v="141" actId="207"/>
          <ac:spMkLst>
            <pc:docMk/>
            <pc:sldMk cId="884671910" sldId="823"/>
            <ac:spMk id="5" creationId="{A0C57D45-F191-49A7-B688-6F68DBA6DE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001261231" sldId="824"/>
        </pc:sldMkLst>
      </pc:sldChg>
      <pc:sldChg chg="modSp add mod">
        <pc:chgData name="Cristian Chilipirea" userId="34ab170da5908fc4" providerId="LiveId" clId="{596E1F3E-4676-4812-A1F1-2A76B625ED19}" dt="2022-02-22T07:29:59.582" v="142" actId="207"/>
        <pc:sldMkLst>
          <pc:docMk/>
          <pc:sldMk cId="2076950460" sldId="825"/>
        </pc:sldMkLst>
        <pc:spChg chg="mod">
          <ac:chgData name="Cristian Chilipirea" userId="34ab170da5908fc4" providerId="LiveId" clId="{596E1F3E-4676-4812-A1F1-2A76B625ED19}" dt="2022-02-22T07:29:59.582" v="142" actId="207"/>
          <ac:spMkLst>
            <pc:docMk/>
            <pc:sldMk cId="2076950460" sldId="825"/>
            <ac:spMk id="5" creationId="{540BF38C-EFE1-46A0-9E7B-810FE54BC4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265492478" sldId="82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036761025" sldId="827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21839734" sldId="82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22030280" sldId="829"/>
        </pc:sldMkLst>
      </pc:sldChg>
      <pc:sldChg chg="modSp add mod">
        <pc:chgData name="Cristian Chilipirea" userId="34ab170da5908fc4" providerId="LiveId" clId="{596E1F3E-4676-4812-A1F1-2A76B625ED19}" dt="2022-02-22T07:31:01.108" v="145" actId="555"/>
        <pc:sldMkLst>
          <pc:docMk/>
          <pc:sldMk cId="650590700" sldId="830"/>
        </pc:sldMkLst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5" creationId="{9CC49DC3-DE6E-401B-BF41-440D03D97EE9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6" creationId="{3720D04E-35C7-444B-954B-95FCC1437365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7" creationId="{DF6BEA1A-66F1-4CB3-BB17-36DCB415472A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8" creationId="{EDB33FC6-FE52-4E09-9B01-BBED481998D6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9" creationId="{61490FAA-C4D0-45CF-B862-B9D328005672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0" creationId="{193BB743-9A6F-43AE-856D-46D844678C34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1" creationId="{FA577986-B688-45CD-962E-1134284ABF2F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2" creationId="{FDFB7B79-4D2A-4F23-A72C-20AB79E15F10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3" creationId="{985BF28D-5394-40F3-9558-EE98C532CC4E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4" creationId="{A40F9FE1-0149-402C-90C3-F57884551953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5" creationId="{2ADA7F11-0769-431A-AF66-AAA14732AB4F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6" creationId="{7576FBA8-B848-4CC9-B899-DAC7C943D42D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7" creationId="{CFAF18EA-4610-44CA-A3A9-6421E1717A1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8" creationId="{45CC89C3-7598-42D5-BC69-DF860EFF64A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9" creationId="{15B06B58-2F86-4D00-9DE8-F2260CCE82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0" creationId="{21F4E662-84FB-4737-8D83-480FA49ED0BB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1" creationId="{0FCD6DD6-89B5-4468-A815-BE813A25A0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2" creationId="{0B061FEB-18C3-4156-B2C3-828087596852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3" creationId="{9DE5B3ED-45D9-4262-A8EB-B9793FD2A13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4" creationId="{E809EDA2-B6A0-40C5-AF8E-D84B7945FC0A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5" creationId="{DC7404CE-2302-47CF-8264-1ADF607E13D9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6" creationId="{891DAEE0-C1DD-49BA-A90A-A40C1CB8043F}"/>
          </ac:spMkLst>
        </pc:spChg>
      </pc:sldChg>
      <pc:sldChg chg="modSp add mod">
        <pc:chgData name="Cristian Chilipirea" userId="34ab170da5908fc4" providerId="LiveId" clId="{596E1F3E-4676-4812-A1F1-2A76B625ED19}" dt="2022-02-22T07:48:55.592" v="334" actId="692"/>
        <pc:sldMkLst>
          <pc:docMk/>
          <pc:sldMk cId="885675428" sldId="831"/>
        </pc:sldMkLst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5" creationId="{89DEDEB5-7773-4990-BC6F-B1288B75507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6" creationId="{3C015743-5CB5-4551-A03E-309E1F31F132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7" creationId="{7C93819F-5418-49D4-8968-936754F23630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8" creationId="{7D64B5EF-7F1B-4BA5-82D2-A01286F2D35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9" creationId="{5C880656-B09D-46F9-9CD5-76EC5596C0F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0" creationId="{6CC92721-A5D9-476C-9A41-35B3D96B3BE7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1" creationId="{65421436-6FB2-4028-A478-819EBA920E2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2" creationId="{934A58E9-1E3D-4927-963E-63011C082EBA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3" creationId="{EB6DB1B1-D336-41DE-A554-F8A97D0782C9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4" creationId="{6C3F6885-0CC5-43ED-B07D-972CC67E761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5" creationId="{DFCD2D00-F44F-4557-B0E9-AFF2C65403F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6" creationId="{A8A50A9E-A5A4-4F89-9ABD-580E82F2CADA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7" creationId="{BED05F9A-23E3-4B52-BAFA-E9327ADEF264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8" creationId="{99203906-A374-49B1-88F5-456E3F8CE5AC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9" creationId="{D4DF7797-0D9D-4B70-B994-EEA1AFF4678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0" creationId="{43177313-A9DC-43C4-9211-A4D019C07261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1" creationId="{F49CB771-3512-4879-933B-7E556DF1F1B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2" creationId="{3F824C78-6F73-44EA-87BD-7A7940E394FF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3" creationId="{0A146477-3299-4DEC-A93D-0F660127CD67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4" creationId="{C571E993-6554-4990-9DAC-76914745CB1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5" creationId="{DD4EC0A2-4F8D-456D-8C61-E5604370AE2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6" creationId="{144EB092-02DA-4748-9342-40555B5E3D9B}"/>
          </ac:spMkLst>
        </pc:spChg>
      </pc:sldChg>
      <pc:sldChg chg="modSp add mod">
        <pc:chgData name="Cristian Chilipirea" userId="34ab170da5908fc4" providerId="LiveId" clId="{596E1F3E-4676-4812-A1F1-2A76B625ED19}" dt="2022-02-22T07:49:00.670" v="335" actId="692"/>
        <pc:sldMkLst>
          <pc:docMk/>
          <pc:sldMk cId="990409566" sldId="832"/>
        </pc:sldMkLst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5" creationId="{34C1E688-CD2C-43BA-B460-871DA8388F90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6" creationId="{07279244-FC22-4F3A-BF4A-DFD198EF42C5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7" creationId="{085A9DDA-4DEA-408F-B7A9-5D56508AB1A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8" creationId="{4E399BB4-9BB8-4DED-94B0-D2FEB2806DB7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9" creationId="{0B007656-6F3B-4629-A5C6-01F9160EC373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0" creationId="{DDB5898F-C446-4EE6-B237-34B1940F0A4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1" creationId="{3EB9BC07-5A2A-41C0-9861-4C0C855D485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2" creationId="{3CAC831A-2B76-468B-BDF9-15505E9A9B2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3" creationId="{87ECFBBE-F701-4DB9-B474-598763893234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4" creationId="{8478188B-97E1-4717-9D63-2C1BBFFE263A}"/>
          </ac:spMkLst>
        </pc:spChg>
        <pc:spChg chg="mod">
          <ac:chgData name="Cristian Chilipirea" userId="34ab170da5908fc4" providerId="LiveId" clId="{596E1F3E-4676-4812-A1F1-2A76B625ED19}" dt="2022-02-22T07:31:14.156" v="147" actId="207"/>
          <ac:spMkLst>
            <pc:docMk/>
            <pc:sldMk cId="990409566" sldId="832"/>
            <ac:spMk id="15" creationId="{7454A848-39E3-41E0-8DB3-17746657A1A4}"/>
          </ac:spMkLst>
        </pc:spChg>
      </pc:sldChg>
      <pc:sldChg chg="modSp add mod">
        <pc:chgData name="Cristian Chilipirea" userId="34ab170da5908fc4" providerId="LiveId" clId="{596E1F3E-4676-4812-A1F1-2A76B625ED19}" dt="2022-02-22T07:49:10.245" v="337" actId="692"/>
        <pc:sldMkLst>
          <pc:docMk/>
          <pc:sldMk cId="4080365323" sldId="833"/>
        </pc:sldMkLst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5" creationId="{74FA98FB-03AE-4EDA-B349-1F614AD94484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6" creationId="{C66CDA42-BD6D-4B83-B2FE-8D4F88F9FD42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7" creationId="{902FBCF1-23EB-4F38-A3B2-C6908B5A88ED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8" creationId="{F337E581-0293-4DEE-960D-32AF2E70382A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9" creationId="{40AED168-7D8E-4689-8B41-E75EC73F31F7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0" creationId="{CF5C717E-89EA-4731-9E45-321363BE5EDE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1" creationId="{F6459449-AB32-4528-8ED8-0F427F610F4B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2" creationId="{5FFD7B2C-03EF-4046-B9EC-67AA4363EF79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3" creationId="{00747BF2-D9EA-414D-B634-6538CAA1C389}"/>
          </ac:spMkLst>
        </pc:spChg>
        <pc:spChg chg="mod">
          <ac:chgData name="Cristian Chilipirea" userId="34ab170da5908fc4" providerId="LiveId" clId="{596E1F3E-4676-4812-A1F1-2A76B625ED19}" dt="2022-02-22T07:49:10.245" v="337" actId="692"/>
          <ac:spMkLst>
            <pc:docMk/>
            <pc:sldMk cId="4080365323" sldId="833"/>
            <ac:spMk id="14" creationId="{2CAF6B94-BD51-401F-BB9E-2069E2F547D9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5" creationId="{2A4382A4-CDDA-4C0E-81BF-A7FCC19F4A05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6" creationId="{310CEB48-10BC-4BC5-8160-E4091701B6B1}"/>
          </ac:spMkLst>
        </pc:spChg>
      </pc:sldChg>
      <pc:sldChg chg="modSp add mod">
        <pc:chgData name="Cristian Chilipirea" userId="34ab170da5908fc4" providerId="LiveId" clId="{596E1F3E-4676-4812-A1F1-2A76B625ED19}" dt="2022-02-22T07:49:19.100" v="339" actId="692"/>
        <pc:sldMkLst>
          <pc:docMk/>
          <pc:sldMk cId="1794431424" sldId="834"/>
        </pc:sldMkLst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5" creationId="{DBA7DDB9-AE0D-4D3E-ACAD-779F397048EE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6" creationId="{C1031514-8A10-4CE0-BDA0-036A57A301E0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7" creationId="{4CFE0AF3-4700-455B-9426-0E6EE1F306B1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8" creationId="{7252622A-F1DB-4267-9A3C-481CE1560D46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9" creationId="{193D3BC9-C937-426F-992F-605E36F92EFD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0" creationId="{761ABD3C-E659-453C-82CE-6ACBE462D8D5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1" creationId="{A77E8148-D554-478C-9493-7C51DAA2AE32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2" creationId="{D030BE40-0C69-429A-BBA0-CAC13C031D69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3" creationId="{D517BD83-B008-49C1-B936-3A99E886F1F9}"/>
          </ac:spMkLst>
        </pc:spChg>
        <pc:spChg chg="mod">
          <ac:chgData name="Cristian Chilipirea" userId="34ab170da5908fc4" providerId="LiveId" clId="{596E1F3E-4676-4812-A1F1-2A76B625ED19}" dt="2022-02-22T07:49:19.100" v="339" actId="692"/>
          <ac:spMkLst>
            <pc:docMk/>
            <pc:sldMk cId="1794431424" sldId="834"/>
            <ac:spMk id="14" creationId="{3E26599D-5F73-4BCC-B7F3-D62F329E6B64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5" creationId="{C6384748-A6D4-4417-B5CA-6F29FF5D6C15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6" creationId="{2AB413EB-97CA-4C62-A07E-D7E3CFBCF8FB}"/>
          </ac:spMkLst>
        </pc:spChg>
      </pc:sldChg>
      <pc:sldChg chg="modSp add mod">
        <pc:chgData name="Cristian Chilipirea" userId="34ab170da5908fc4" providerId="LiveId" clId="{596E1F3E-4676-4812-A1F1-2A76B625ED19}" dt="2022-02-22T07:49:30.131" v="341" actId="692"/>
        <pc:sldMkLst>
          <pc:docMk/>
          <pc:sldMk cId="1608539048" sldId="835"/>
        </pc:sldMkLst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5" creationId="{7621A5C7-929F-4F94-8471-9F8793B752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6" creationId="{5245D60F-B981-4CC5-89F2-A82B1F280A6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7" creationId="{FD36BFFE-BE3A-4F66-9B8A-41C6C8707B5A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8" creationId="{5AED35F6-DC45-4EA6-854F-6CE899DA435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9" creationId="{015F5194-B9E2-4AF2-A881-B4D62D75DBB1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0" creationId="{6A36F999-26AE-4FE7-A2F8-875EC3C41AE9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1" creationId="{F3339F3A-3973-4FA1-8429-8DF970D33E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2" creationId="{994ABA29-2359-40AE-B694-A61CE0D261DC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3" creationId="{0C65FBDF-C3CF-4F34-BFEE-EEA677B55C64}"/>
          </ac:spMkLst>
        </pc:spChg>
        <pc:spChg chg="mod">
          <ac:chgData name="Cristian Chilipirea" userId="34ab170da5908fc4" providerId="LiveId" clId="{596E1F3E-4676-4812-A1F1-2A76B625ED19}" dt="2022-02-22T07:49:30.131" v="341" actId="692"/>
          <ac:spMkLst>
            <pc:docMk/>
            <pc:sldMk cId="1608539048" sldId="835"/>
            <ac:spMk id="14" creationId="{9F9F9DCB-2F0A-40D6-A1F7-E1264D37EF6A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5" creationId="{2E8B3CAC-CD39-46FE-9F48-CFB0CD1BF7B3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6" creationId="{CD1AAAB0-80EC-4F2B-9A14-459852A89C57}"/>
          </ac:spMkLst>
        </pc:spChg>
      </pc:sldChg>
      <pc:sldChg chg="modSp add mod">
        <pc:chgData name="Cristian Chilipirea" userId="34ab170da5908fc4" providerId="LiveId" clId="{596E1F3E-4676-4812-A1F1-2A76B625ED19}" dt="2022-02-22T07:49:39.716" v="343" actId="692"/>
        <pc:sldMkLst>
          <pc:docMk/>
          <pc:sldMk cId="3269740056" sldId="836"/>
        </pc:sldMkLst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5" creationId="{A87DF0CB-8DD4-47A2-9A3C-6E55365996F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6" creationId="{B59FC741-5D2C-4689-8AB4-699E564E754E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7" creationId="{43C10819-B500-4CB0-9439-9F4FA1D3C18C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8" creationId="{59B7A238-9D88-4398-8562-B3BA94E9D2A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9" creationId="{9A67EFC9-3C24-49CF-BC09-38F215A688C1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0" creationId="{84F54814-0343-4918-A5B1-CD49A1CECF52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1" creationId="{2993CEBB-CBF6-42E1-82AF-3FF88D270A33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2" creationId="{A6985EE1-3CA2-4BE7-9AA2-265EBB05E1D9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3" creationId="{07093F1F-1AC4-4BCB-8EB8-9BE54B50FF69}"/>
          </ac:spMkLst>
        </pc:spChg>
        <pc:spChg chg="mod">
          <ac:chgData name="Cristian Chilipirea" userId="34ab170da5908fc4" providerId="LiveId" clId="{596E1F3E-4676-4812-A1F1-2A76B625ED19}" dt="2022-02-22T07:49:39.716" v="343" actId="692"/>
          <ac:spMkLst>
            <pc:docMk/>
            <pc:sldMk cId="3269740056" sldId="836"/>
            <ac:spMk id="14" creationId="{9FD55F6C-2CF9-4A06-A68C-AC600336A9D8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5" creationId="{B7E602B8-A380-43AF-8155-62935B5FD45F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6" creationId="{A9F8FB06-A2DE-495E-AB8B-538662158FFD}"/>
          </ac:spMkLst>
        </pc:spChg>
      </pc:sldChg>
      <pc:sldChg chg="modSp add mod">
        <pc:chgData name="Cristian Chilipirea" userId="34ab170da5908fc4" providerId="LiveId" clId="{596E1F3E-4676-4812-A1F1-2A76B625ED19}" dt="2022-02-22T07:49:48.427" v="345" actId="692"/>
        <pc:sldMkLst>
          <pc:docMk/>
          <pc:sldMk cId="3299529361" sldId="837"/>
        </pc:sldMkLst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5" creationId="{922857F9-A5B6-41FC-ACE7-CFB7CEB26DED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6" creationId="{EED33747-BD1E-4D5C-887E-A27462D2ED25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7" creationId="{D80A03FE-8679-4F47-8A1F-A2A42ED76C52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8" creationId="{045DF097-B512-4222-AF74-7BF9163B5D4E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9" creationId="{1C42653C-3CC2-496B-923D-ECDF03E46753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0" creationId="{4A0A5F16-F011-4A14-8516-038008C9647F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1" creationId="{796E5ECD-46E5-4B44-876D-8C65703656F4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2" creationId="{735185AC-0ABC-488B-B467-665F93DDDA87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3" creationId="{2D6BCDF0-B0A7-48E7-8365-B46509B959E1}"/>
          </ac:spMkLst>
        </pc:spChg>
        <pc:spChg chg="mod">
          <ac:chgData name="Cristian Chilipirea" userId="34ab170da5908fc4" providerId="LiveId" clId="{596E1F3E-4676-4812-A1F1-2A76B625ED19}" dt="2022-02-22T07:49:48.427" v="345" actId="692"/>
          <ac:spMkLst>
            <pc:docMk/>
            <pc:sldMk cId="3299529361" sldId="837"/>
            <ac:spMk id="14" creationId="{2A204691-49D0-4BA6-9A8C-3F6ACFC986EC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5" creationId="{4513F188-A462-4122-BA8A-AC2AC18EEDF0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6" creationId="{EB3215FF-EC15-4C1F-BDB3-0A0703048966}"/>
          </ac:spMkLst>
        </pc:spChg>
      </pc:sldChg>
      <pc:sldChg chg="modSp add mod">
        <pc:chgData name="Cristian Chilipirea" userId="34ab170da5908fc4" providerId="LiveId" clId="{596E1F3E-4676-4812-A1F1-2A76B625ED19}" dt="2022-02-22T07:49:58.097" v="347" actId="692"/>
        <pc:sldMkLst>
          <pc:docMk/>
          <pc:sldMk cId="984875582" sldId="838"/>
        </pc:sldMkLst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5" creationId="{F9B82048-5D3B-485D-94B0-8640359927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6" creationId="{17E1CC44-902C-4BDC-AACF-0B006FC37F42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7" creationId="{29912B21-3BF9-41C0-B08D-1096AADC99CE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8" creationId="{7E4532AE-16B6-4080-B3E4-47F19E19205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9" creationId="{C78DB00B-2C7E-4C43-BE38-2B36A8E6C2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0" creationId="{A90CA213-1EBD-4579-BEEE-F5F85949D90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1" creationId="{382DAC0B-E517-4412-8645-353888AE99D9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2" creationId="{4D691408-34F5-43D7-9277-986F77819C4B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3" creationId="{E812E945-83FD-482D-AC9E-CED750049CDA}"/>
          </ac:spMkLst>
        </pc:spChg>
        <pc:spChg chg="mod">
          <ac:chgData name="Cristian Chilipirea" userId="34ab170da5908fc4" providerId="LiveId" clId="{596E1F3E-4676-4812-A1F1-2A76B625ED19}" dt="2022-02-22T07:49:58.097" v="347" actId="692"/>
          <ac:spMkLst>
            <pc:docMk/>
            <pc:sldMk cId="984875582" sldId="838"/>
            <ac:spMk id="14" creationId="{FDFE4797-1E87-4D26-8CB5-F9376A914FC1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5" creationId="{9B1F4B99-8BA9-46A0-A188-9286D9741426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6" creationId="{825C5B3C-2735-473F-90F0-618E8760845E}"/>
          </ac:spMkLst>
        </pc:spChg>
      </pc:sldChg>
      <pc:sldChg chg="modSp add mod">
        <pc:chgData name="Cristian Chilipirea" userId="34ab170da5908fc4" providerId="LiveId" clId="{596E1F3E-4676-4812-A1F1-2A76B625ED19}" dt="2022-02-22T07:50:10.514" v="349" actId="692"/>
        <pc:sldMkLst>
          <pc:docMk/>
          <pc:sldMk cId="2083498313" sldId="839"/>
        </pc:sldMkLst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5" creationId="{E1E7FC42-AF65-4D91-A998-E0C10F3F471E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6" creationId="{1AA6C42C-C30B-4392-9A94-3DF2E51E8335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7" creationId="{762271FE-2B73-475C-B090-6E7A8FB4A59C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8" creationId="{4846CA80-4CAD-46EC-B350-351FDEDF28C2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9" creationId="{293F7B3E-5A04-4947-AFC1-9532640C3CE8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0" creationId="{862A3248-317D-4CE6-AB46-0C1397BD40A9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1" creationId="{3FE14E86-1FD9-46CC-9F82-C9BE8C207A3A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2" creationId="{812604AC-4FEA-48E9-B125-3659AF9240D1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3" creationId="{F3243B65-1E72-4284-9BC0-C746EA27B2BD}"/>
          </ac:spMkLst>
        </pc:spChg>
        <pc:spChg chg="mod">
          <ac:chgData name="Cristian Chilipirea" userId="34ab170da5908fc4" providerId="LiveId" clId="{596E1F3E-4676-4812-A1F1-2A76B625ED19}" dt="2022-02-22T07:50:10.514" v="349" actId="692"/>
          <ac:spMkLst>
            <pc:docMk/>
            <pc:sldMk cId="2083498313" sldId="839"/>
            <ac:spMk id="14" creationId="{98F5369D-68EB-42E4-A312-057B3A57DC32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5" creationId="{A8EE1610-73E2-4116-8607-286D5E562B6D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6" creationId="{E85A561C-4448-43E3-AC44-A21A8A45842D}"/>
          </ac:spMkLst>
        </pc:spChg>
      </pc:sldChg>
      <pc:sldChg chg="modSp add mod">
        <pc:chgData name="Cristian Chilipirea" userId="34ab170da5908fc4" providerId="LiveId" clId="{596E1F3E-4676-4812-A1F1-2A76B625ED19}" dt="2022-02-22T07:50:19.167" v="351" actId="692"/>
        <pc:sldMkLst>
          <pc:docMk/>
          <pc:sldMk cId="2957261024" sldId="840"/>
        </pc:sldMkLst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5" creationId="{C5698358-2845-4942-B34E-566461FEDD7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6" creationId="{ABC22005-8A4A-49D1-99C5-549D75E949E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7" creationId="{7DB1081C-F223-47D7-9420-ACFB566FAC94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8" creationId="{44D02C39-BDC3-43B5-A506-E40ACEF5821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9" creationId="{C8D9D6F4-12E0-4310-A02F-F5394C03E8E8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0" creationId="{4F8BBBD6-8609-4230-ABF9-6DF0B1D0341B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1" creationId="{E050DEA7-FE12-41EF-B41D-EEBF0D44BC22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2" creationId="{A62D8F39-E5A2-47E6-9666-09635C677C9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3" creationId="{FEE7B2E8-C309-4941-AE04-8C394796B28F}"/>
          </ac:spMkLst>
        </pc:spChg>
        <pc:spChg chg="mod">
          <ac:chgData name="Cristian Chilipirea" userId="34ab170da5908fc4" providerId="LiveId" clId="{596E1F3E-4676-4812-A1F1-2A76B625ED19}" dt="2022-02-22T07:50:19.167" v="351" actId="692"/>
          <ac:spMkLst>
            <pc:docMk/>
            <pc:sldMk cId="2957261024" sldId="840"/>
            <ac:spMk id="14" creationId="{171492CD-08DC-4A6B-9823-DF06C180B055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5" creationId="{1FF68D84-D3D4-438D-B485-4D443C9B9CC6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6" creationId="{CC801EE1-B386-4F89-BACD-4F4288B61D4D}"/>
          </ac:spMkLst>
        </pc:spChg>
      </pc:sldChg>
      <pc:sldChg chg="modSp add mod">
        <pc:chgData name="Cristian Chilipirea" userId="34ab170da5908fc4" providerId="LiveId" clId="{596E1F3E-4676-4812-A1F1-2A76B625ED19}" dt="2022-02-22T07:50:29.085" v="353" actId="692"/>
        <pc:sldMkLst>
          <pc:docMk/>
          <pc:sldMk cId="2494277124" sldId="841"/>
        </pc:sldMkLst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5" creationId="{0956B10E-096B-4805-96C2-6272E5EF0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6" creationId="{079672C5-5CC5-4BE9-948D-2BCEC0A49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7" creationId="{F78494C4-DF57-4666-90B8-A82CEF6BEC6C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8" creationId="{649F1D84-13D2-48E3-A0DD-0972E4E710A0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9" creationId="{A753490A-C7A5-4E26-B5AB-A40E5033EB23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0" creationId="{6B51BDBF-EA73-455A-AEFA-E79331788FC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1" creationId="{8115B6C6-DAC0-4C69-8888-7E019AC31E4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2" creationId="{8BBDE7EA-FE3E-42D6-9F6C-A6CF12B3472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3" creationId="{584D9DD8-DBB1-4477-8805-048D34AF5B98}"/>
          </ac:spMkLst>
        </pc:spChg>
        <pc:spChg chg="mod">
          <ac:chgData name="Cristian Chilipirea" userId="34ab170da5908fc4" providerId="LiveId" clId="{596E1F3E-4676-4812-A1F1-2A76B625ED19}" dt="2022-02-22T07:50:29.085" v="353" actId="692"/>
          <ac:spMkLst>
            <pc:docMk/>
            <pc:sldMk cId="2494277124" sldId="841"/>
            <ac:spMk id="14" creationId="{B505F948-13DD-4CBA-B16C-79B25A0D757D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5" creationId="{4D1A31A7-4BE9-4AF0-B16E-E215761699EF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6" creationId="{54B7C958-BF84-4B0D-B527-8F4E7C67AD08}"/>
          </ac:spMkLst>
        </pc:spChg>
      </pc:sldChg>
      <pc:sldChg chg="modSp add mod">
        <pc:chgData name="Cristian Chilipirea" userId="34ab170da5908fc4" providerId="LiveId" clId="{596E1F3E-4676-4812-A1F1-2A76B625ED19}" dt="2022-02-22T07:50:47.402" v="354" actId="692"/>
        <pc:sldMkLst>
          <pc:docMk/>
          <pc:sldMk cId="3970666484" sldId="842"/>
        </pc:sldMkLst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5" creationId="{CFEFFA81-111D-4E38-8DCF-0F130F32CFB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6" creationId="{1B5C2B5D-1EC7-4FF1-A31F-4A1C37FB9C4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7" creationId="{B23A194F-7C04-4ACB-A4B3-8DE852EA3AD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8" creationId="{3ACA2951-319A-4238-8628-0DBB993A5447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9" creationId="{386FE15A-C3E2-4778-BF16-6AD8A227EA3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0" creationId="{E877C0A4-BE79-4B18-BE47-4EB87FFDFF44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1" creationId="{8D17ADCE-2F3E-43BF-BB19-CB10806F00DA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2" creationId="{3A451E5B-E73C-48A3-B8B8-2A9FB92F8C6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3" creationId="{7F558D2A-2C4F-4A72-A204-50F4E841D61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4" creationId="{A2CDB4B9-E08E-4070-86F3-A49E3FC6203A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5" creationId="{B0D7A909-AE3D-4202-B4F5-C9AD65D75049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6" creationId="{FD134B33-1306-478F-9CB0-B81FE67B2EC7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7" creationId="{4FFEC7F8-1542-4D34-9CB8-8528A663F9C1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8" creationId="{9F10D5D1-D043-4F11-B4E1-75553B4BB9EF}"/>
          </ac:spMkLst>
        </pc:spChg>
      </pc:sldChg>
      <pc:sldChg chg="modSp add mod">
        <pc:chgData name="Cristian Chilipirea" userId="34ab170da5908fc4" providerId="LiveId" clId="{596E1F3E-4676-4812-A1F1-2A76B625ED19}" dt="2022-02-22T07:51:01.586" v="355" actId="692"/>
        <pc:sldMkLst>
          <pc:docMk/>
          <pc:sldMk cId="2315602645" sldId="843"/>
        </pc:sldMkLst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5" creationId="{7580BC3E-EBF6-41D6-9BCB-AD3B8DD822B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6" creationId="{F63CD939-DE6D-48BE-9F74-CF43036B54F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7" creationId="{BE080FBB-913C-4262-A3D3-990B64EFB772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8" creationId="{58DD544E-C3EF-4951-BF75-79F9C91A93D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9" creationId="{0EE37604-9ED5-48DD-875C-A47FFE27C35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0" creationId="{AB5F209A-A8EC-4BDD-9862-1A39F8E8168C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1" creationId="{48D4054C-7810-4212-88A8-64D337D59B7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2" creationId="{746B1D17-C802-4A68-93C8-837A5E27D00E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3" creationId="{0EF08E88-B976-4846-A061-526C70EB046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4" creationId="{2664A97B-9049-442F-8B71-7303953B363C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5" creationId="{D0D0DBB9-CF76-46C9-B3F9-4B25B5B01EF1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6" creationId="{84100A7E-4EF0-46C8-836C-8189A950C365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7" creationId="{B2131727-A39D-4216-9344-60124951225D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8" creationId="{7FAC89A7-B27B-4AD1-BF8D-B7D6929D11EC}"/>
          </ac:spMkLst>
        </pc:spChg>
      </pc:sldChg>
      <pc:sldChg chg="modSp add mod">
        <pc:chgData name="Cristian Chilipirea" userId="34ab170da5908fc4" providerId="LiveId" clId="{596E1F3E-4676-4812-A1F1-2A76B625ED19}" dt="2022-02-22T07:51:11.172" v="356" actId="692"/>
        <pc:sldMkLst>
          <pc:docMk/>
          <pc:sldMk cId="1469169806" sldId="844"/>
        </pc:sldMkLst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5" creationId="{9F1C855A-A089-45DD-A417-A517B6218E4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6" creationId="{5EB8CE71-E698-4AFE-B893-91FC714CEB8A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7" creationId="{98C03D2F-D525-4EDE-B4F5-520136C42AE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8" creationId="{0FA6C10E-46FF-49ED-BD66-444699A2BC4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9" creationId="{11F3A58C-E750-4AEE-9896-395E31BAFE8F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0" creationId="{C03CC158-5581-4B74-A788-77CF3522FA36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1" creationId="{3BD6E984-3240-4456-8B9A-0300A19D4C8D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2" creationId="{01E8483F-E64F-4B95-9583-65D4B63B038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3" creationId="{A3224EFA-8FCB-4C4E-B5FB-939F62C3E103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4" creationId="{45F26741-F02F-4A46-9E81-E8619B03EB8E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5" creationId="{6624CEA1-1FB5-498A-B2EC-4A448E95CD45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6" creationId="{9B135EA7-E021-41D4-959D-A91D5EB495E9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7" creationId="{D63BCFAE-CA36-4354-865B-0E66C25BC874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8" creationId="{DA656309-D949-4335-A596-5B652980828D}"/>
          </ac:spMkLst>
        </pc:spChg>
      </pc:sldChg>
      <pc:sldChg chg="modSp add mod">
        <pc:chgData name="Cristian Chilipirea" userId="34ab170da5908fc4" providerId="LiveId" clId="{596E1F3E-4676-4812-A1F1-2A76B625ED19}" dt="2022-02-22T07:51:18.994" v="357" actId="692"/>
        <pc:sldMkLst>
          <pc:docMk/>
          <pc:sldMk cId="2854492028" sldId="845"/>
        </pc:sldMkLst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5" creationId="{D5336DAC-F5D3-401E-8B81-A52CCBAA7AD5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6" creationId="{531D71C6-F34F-4CE7-A98C-5846AFFD88CC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7" creationId="{BD3D7788-94EA-4816-808C-837BF538FC7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8" creationId="{320B1CB8-E549-43B6-81B7-20B06824E70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9" creationId="{C773E658-E691-4149-9E79-966FAA4EC2F2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0" creationId="{6806D89F-20B4-4677-9F74-1183AD8B46A0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1" creationId="{56F069A6-F673-4B46-ABB2-67E61B9141D7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2" creationId="{45CD1790-5F9F-4B37-8686-3A55159CEDC8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3" creationId="{38DB2ECD-37A4-4406-9AD4-A8CD3B08C1D9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4" creationId="{D325FB1D-8CDB-4DEA-8AD7-F4E30549E3DE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5" creationId="{148C3645-4B78-4FF3-99A3-9E08C56032B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6" creationId="{0B2D15E5-3C83-446C-B163-60E887DE8B1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7" creationId="{28932C56-D82D-4765-B902-9D5890EA8809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8" creationId="{A4FDEA5C-55B3-483C-8FC7-914629AA0B39}"/>
          </ac:spMkLst>
        </pc:spChg>
      </pc:sldChg>
      <pc:sldChg chg="modSp add mod">
        <pc:chgData name="Cristian Chilipirea" userId="34ab170da5908fc4" providerId="LiveId" clId="{596E1F3E-4676-4812-A1F1-2A76B625ED19}" dt="2022-02-22T07:51:27.831" v="358" actId="692"/>
        <pc:sldMkLst>
          <pc:docMk/>
          <pc:sldMk cId="3908496365" sldId="846"/>
        </pc:sldMkLst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5" creationId="{449420AF-5F1B-41EC-88FF-4303D055DF7F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6" creationId="{7B7F0FC2-BD84-4629-A955-C5405A2B28B4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7" creationId="{F2D8B196-61D4-47F2-9C9F-2F050080B3C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8" creationId="{C5CE7DAE-7AD6-4411-B2AF-A52E61BD3D3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9" creationId="{D399687B-E1D6-4E45-A363-33CA3EFA65E3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0" creationId="{650050B8-F3CA-4861-AC1D-177E4AA77CC9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1" creationId="{01643732-B47D-47F0-B910-85EE1A5CD845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2" creationId="{06C10470-8974-4F6D-93C4-7E95B38BF861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3" creationId="{F0530A5D-AAF7-4348-85B6-438EB665FFDB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4" creationId="{205E94CB-05AA-42B7-946B-AF6C3693D005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5" creationId="{A117BA6C-749C-4FB3-BD8E-0CA41DB7BF96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6" creationId="{4DF8F96B-98F3-455F-A250-7E825748D183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7" creationId="{7652986E-9CF7-4005-9E8E-9E075D5C9068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8" creationId="{41C4E031-9C66-4340-AED8-C5700A3D40FB}"/>
          </ac:spMkLst>
        </pc:spChg>
      </pc:sldChg>
      <pc:sldChg chg="modSp add mod">
        <pc:chgData name="Cristian Chilipirea" userId="34ab170da5908fc4" providerId="LiveId" clId="{596E1F3E-4676-4812-A1F1-2A76B625ED19}" dt="2022-02-22T07:51:37.467" v="359" actId="692"/>
        <pc:sldMkLst>
          <pc:docMk/>
          <pc:sldMk cId="1661936223" sldId="847"/>
        </pc:sldMkLst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43.225" v="364" actId="692"/>
        <pc:sldMkLst>
          <pc:docMk/>
          <pc:sldMk cId="3799593934" sldId="848"/>
        </pc:sldMkLst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53:00.350" v="366" actId="692"/>
        <pc:sldMkLst>
          <pc:docMk/>
          <pc:sldMk cId="4043449304" sldId="849"/>
        </pc:sldMkLst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2:59.895" v="167" actId="207"/>
          <ac:spMkLst>
            <pc:docMk/>
            <pc:sldMk cId="4043449304" sldId="849"/>
            <ac:spMk id="14" creationId="{7F2908EE-3D49-40BA-9D02-63753D3A3B1D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2" creationId="{3731C69F-9FBF-44E0-9FD1-EECB69CC3CDC}"/>
          </ac:spMkLst>
        </pc:spChg>
      </pc:sldChg>
      <pc:sldChg chg="addSp modSp add mod">
        <pc:chgData name="Cristian Chilipirea" userId="34ab170da5908fc4" providerId="LiveId" clId="{596E1F3E-4676-4812-A1F1-2A76B625ED19}" dt="2022-02-22T07:52:01.672" v="362" actId="692"/>
        <pc:sldMkLst>
          <pc:docMk/>
          <pc:sldMk cId="1447269556" sldId="850"/>
        </pc:sldMkLst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8" creationId="{37BA4D75-A77A-4248-A336-756FEEA1277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19" creationId="{E5AB0087-C702-468B-B437-6EF86726A8C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0" creationId="{34928EB7-6FBC-47A5-AC97-7C17637761E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1" creationId="{866C8B91-95C7-498A-9294-6A297DA7FAAC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2" creationId="{B3320BA5-C86A-4CB9-8792-6DC83CEF2C16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3" creationId="{F9B77DAD-8B1F-41C0-926C-B91629BBC0ED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4" creationId="{5DC7B5A0-3D83-47A6-A891-A3992F86D9F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5" creationId="{B4585C51-2878-4614-8662-0E0CF0B6E2A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6" creationId="{0F75AC58-91CE-43A0-AB33-3E60D2B7933E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7" creationId="{3B8922E8-8024-45CC-BE56-A4064BA4B960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8" creationId="{DB518D4F-83FF-469D-A9CA-2F394B2C487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9" creationId="{A001B63C-3175-4D07-AF87-55C61972C04F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30" creationId="{B930BC11-34AB-48B3-B85D-DACB8633B99D}"/>
          </ac:spMkLst>
        </pc:spChg>
      </pc:sldChg>
      <pc:sldChg chg="modSp add mod">
        <pc:chgData name="Cristian Chilipirea" userId="34ab170da5908fc4" providerId="LiveId" clId="{596E1F3E-4676-4812-A1F1-2A76B625ED19}" dt="2022-02-22T07:52:25.975" v="363" actId="692"/>
        <pc:sldMkLst>
          <pc:docMk/>
          <pc:sldMk cId="1759586942" sldId="851"/>
        </pc:sldMkLst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52.875" v="365" actId="692"/>
        <pc:sldMkLst>
          <pc:docMk/>
          <pc:sldMk cId="1659756133" sldId="852"/>
        </pc:sldMkLst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33:30.917" v="173" actId="207"/>
        <pc:sldMkLst>
          <pc:docMk/>
          <pc:sldMk cId="2794698390" sldId="853"/>
        </pc:sldMkLst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7" creationId="{6AD9E684-02B9-4579-8878-9C65BDA60D95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9" creationId="{1BA5DE07-9CE6-4BBA-AF58-D9033313C9EC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0" creationId="{A29E1AEB-2374-4717-B2B4-CA2F579508C8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2" creationId="{30B14645-373D-42E3-83CB-835FB7D38EFB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4" creationId="{871E00F2-9750-46F9-B218-6BDF02789B10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6" creationId="{9C18260D-C0F4-4B34-BB6B-37653A5731B2}"/>
          </ac:spMkLst>
        </pc:spChg>
      </pc:sldChg>
      <pc:sldChg chg="modSp add mod">
        <pc:chgData name="Cristian Chilipirea" userId="34ab170da5908fc4" providerId="LiveId" clId="{596E1F3E-4676-4812-A1F1-2A76B625ED19}" dt="2022-02-22T07:33:43.687" v="175" actId="207"/>
        <pc:sldMkLst>
          <pc:docMk/>
          <pc:sldMk cId="3823630321" sldId="854"/>
        </pc:sldMkLst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7" creationId="{1F48FD16-6A94-4570-8D1D-85DE8D80FA3B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9" creationId="{B4154E9D-DAC0-454E-8DDD-F394145EE855}"/>
          </ac:spMkLst>
        </pc:spChg>
        <pc:spChg chg="mod">
          <ac:chgData name="Cristian Chilipirea" userId="34ab170da5908fc4" providerId="LiveId" clId="{596E1F3E-4676-4812-A1F1-2A76B625ED19}" dt="2022-02-22T07:33:41.329" v="174" actId="207"/>
          <ac:spMkLst>
            <pc:docMk/>
            <pc:sldMk cId="3823630321" sldId="854"/>
            <ac:spMk id="10" creationId="{A72C3A64-335E-4504-A931-CF3C3A98FB8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2" creationId="{CC4F1FC6-F15B-4B6F-8B0D-83711F546BE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4" creationId="{D6182CC9-EFF5-456C-903B-0B28C363F804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6" creationId="{7235F704-1960-4955-B5B2-EDF26B48C67A}"/>
          </ac:spMkLst>
        </pc:spChg>
      </pc:sldChg>
      <pc:sldChg chg="modSp add mod">
        <pc:chgData name="Cristian Chilipirea" userId="34ab170da5908fc4" providerId="LiveId" clId="{596E1F3E-4676-4812-A1F1-2A76B625ED19}" dt="2022-02-22T07:34:19.207" v="187" actId="207"/>
        <pc:sldMkLst>
          <pc:docMk/>
          <pc:sldMk cId="1583995515" sldId="855"/>
        </pc:sldMkLst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14.489" v="186" actId="207"/>
          <ac:spMkLst>
            <pc:docMk/>
            <pc:sldMk cId="1583995515" sldId="855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6" creationId="{388A8708-2F80-4407-9B48-9C3098CC8728}"/>
          </ac:spMkLst>
        </pc:spChg>
      </pc:sldChg>
      <pc:sldChg chg="modSp add mod">
        <pc:chgData name="Cristian Chilipirea" userId="34ab170da5908fc4" providerId="LiveId" clId="{596E1F3E-4676-4812-A1F1-2A76B625ED19}" dt="2022-02-22T07:53:06.391" v="367" actId="692"/>
        <pc:sldMkLst>
          <pc:docMk/>
          <pc:sldMk cId="918887584" sldId="856"/>
        </pc:sldMkLst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2" creationId="{3731C69F-9FBF-44E0-9FD1-EECB69CC3CDC}"/>
          </ac:spMkLst>
        </pc:spChg>
        <pc:spChg chg="mod">
          <ac:chgData name="Cristian Chilipirea" userId="34ab170da5908fc4" providerId="LiveId" clId="{596E1F3E-4676-4812-A1F1-2A76B625ED19}" dt="2022-02-22T07:33:13.457" v="169" actId="207"/>
          <ac:spMkLst>
            <pc:docMk/>
            <pc:sldMk cId="918887584" sldId="856"/>
            <ac:spMk id="23" creationId="{E41E331B-A2FF-4E8F-96E4-30439488C3FA}"/>
          </ac:spMkLst>
        </pc:spChg>
      </pc:sldChg>
      <pc:sldChg chg="modSp add mod">
        <pc:chgData name="Cristian Chilipirea" userId="34ab170da5908fc4" providerId="LiveId" clId="{596E1F3E-4676-4812-A1F1-2A76B625ED19}" dt="2022-02-22T07:53:12.026" v="368" actId="692"/>
        <pc:sldMkLst>
          <pc:docMk/>
          <pc:sldMk cId="2854222012" sldId="857"/>
        </pc:sldMkLst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4" creationId="{E30A16E6-3ED6-4D8C-9BCA-5A092DCE6EF9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5" creationId="{E5E4FCFA-99BF-415C-BAED-033EF6D8D6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6" creationId="{6AA0BC7A-695C-4E71-B012-8ABEAF6233B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7" creationId="{03D8D983-DF1E-480A-8F66-311DDE21BF6A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8" creationId="{D38F7EA2-F297-4E87-AA87-10DB59833E0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9" creationId="{E549A058-A8E6-4720-84CB-D13845D01ED3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0" creationId="{9264D3B2-BAB5-4D78-BF36-0CB2A158257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1" creationId="{87A306BE-99E9-4783-BFA7-C4308EC0283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2" creationId="{0168F40D-D5B4-49B9-ADD8-B92871B6F22E}"/>
          </ac:spMkLst>
        </pc:spChg>
        <pc:spChg chg="mod">
          <ac:chgData name="Cristian Chilipirea" userId="34ab170da5908fc4" providerId="LiveId" clId="{596E1F3E-4676-4812-A1F1-2A76B625ED19}" dt="2022-02-22T07:33:22.575" v="171" actId="207"/>
          <ac:spMkLst>
            <pc:docMk/>
            <pc:sldMk cId="2854222012" sldId="857"/>
            <ac:spMk id="33" creationId="{CAEC46DE-21F5-4144-85DA-7B336CF67E2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4" creationId="{2E314A52-2DD8-4B19-9C2B-C8F15B79A41E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5" creationId="{5D83DDCC-B3C9-47F3-9A87-7E0AEEE9F77B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6" creationId="{99A0FF1C-693D-415E-B1D9-D77027765607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7" creationId="{32F448D5-96B0-4C78-953E-0F41026874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8" creationId="{A7A3D7BD-2E5A-4753-AC50-870B967EC3FD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9" creationId="{4125BDBB-0C91-459B-9EBA-2376789322B8}"/>
          </ac:spMkLst>
        </pc:spChg>
      </pc:sldChg>
      <pc:sldChg chg="modSp add mod">
        <pc:chgData name="Cristian Chilipirea" userId="34ab170da5908fc4" providerId="LiveId" clId="{596E1F3E-4676-4812-A1F1-2A76B625ED19}" dt="2022-02-22T07:35:22.635" v="209" actId="207"/>
        <pc:sldMkLst>
          <pc:docMk/>
          <pc:sldMk cId="1737088761" sldId="859"/>
        </pc:sldMkLst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47.769" v="198" actId="20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6" creationId="{388A8708-2F80-4407-9B48-9C3098CC8728}"/>
          </ac:spMkLst>
        </pc:spChg>
        <pc:spChg chg="mod">
          <ac:chgData name="Cristian Chilipirea" userId="34ab170da5908fc4" providerId="LiveId" clId="{596E1F3E-4676-4812-A1F1-2A76B625ED19}" dt="2022-02-22T07:35:22.635" v="209" actId="207"/>
          <ac:spMkLst>
            <pc:docMk/>
            <pc:sldMk cId="1737088761" sldId="859"/>
            <ac:spMk id="17" creationId="{70A8CFC4-6FD2-4EA8-838B-B2513A48FD5C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713319307" sldId="860"/>
        </pc:sldMkLst>
      </pc:sldChg>
      <pc:sldChg chg="modSp add mod">
        <pc:chgData name="Cristian Chilipirea" userId="34ab170da5908fc4" providerId="LiveId" clId="{596E1F3E-4676-4812-A1F1-2A76B625ED19}" dt="2022-02-22T07:35:28.511" v="210" actId="207"/>
        <pc:sldMkLst>
          <pc:docMk/>
          <pc:sldMk cId="1860613395" sldId="861"/>
        </pc:sldMkLst>
        <pc:spChg chg="mod">
          <ac:chgData name="Cristian Chilipirea" userId="34ab170da5908fc4" providerId="LiveId" clId="{596E1F3E-4676-4812-A1F1-2A76B625ED19}" dt="2022-02-22T07:35:28.511" v="210" actId="20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96E1F3E-4676-4812-A1F1-2A76B625ED19}" dt="2022-02-22T07:35:58.262" v="216" actId="207"/>
        <pc:sldMkLst>
          <pc:docMk/>
          <pc:sldMk cId="90668127" sldId="862"/>
        </pc:sldMkLst>
        <pc:spChg chg="mod">
          <ac:chgData name="Cristian Chilipirea" userId="34ab170da5908fc4" providerId="LiveId" clId="{596E1F3E-4676-4812-A1F1-2A76B625ED19}" dt="2022-02-22T07:35:31.947" v="211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5:50.245" v="214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5:58.262" v="216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modSp add mod">
        <pc:chgData name="Cristian Chilipirea" userId="34ab170da5908fc4" providerId="LiveId" clId="{596E1F3E-4676-4812-A1F1-2A76B625ED19}" dt="2022-02-22T07:36:32.930" v="224" actId="207"/>
        <pc:sldMkLst>
          <pc:docMk/>
          <pc:sldMk cId="1473325822" sldId="863"/>
        </pc:sldMkLst>
        <pc:spChg chg="mod">
          <ac:chgData name="Cristian Chilipirea" userId="34ab170da5908fc4" providerId="LiveId" clId="{596E1F3E-4676-4812-A1F1-2A76B625ED19}" dt="2022-02-22T07:36:23.423" v="221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6:26.424" v="222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6:32.930" v="224" actId="207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6:09.713" v="219" actId="207"/>
          <ac:spMkLst>
            <pc:docMk/>
            <pc:sldMk cId="1473325822" sldId="863"/>
            <ac:spMk id="8" creationId="{5C14FDF4-82B3-4EC1-8BCA-5B52530FB639}"/>
          </ac:spMkLst>
        </pc:spChg>
      </pc:sldChg>
      <pc:sldChg chg="modSp add mod">
        <pc:chgData name="Cristian Chilipirea" userId="34ab170da5908fc4" providerId="LiveId" clId="{596E1F3E-4676-4812-A1F1-2A76B625ED19}" dt="2022-02-22T07:36:46.375" v="229" actId="207"/>
        <pc:sldMkLst>
          <pc:docMk/>
          <pc:sldMk cId="3774635008" sldId="864"/>
        </pc:sldMkLst>
        <pc:spChg chg="mod">
          <ac:chgData name="Cristian Chilipirea" userId="34ab170da5908fc4" providerId="LiveId" clId="{596E1F3E-4676-4812-A1F1-2A76B625ED19}" dt="2022-02-22T07:36:42.719" v="22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96E1F3E-4676-4812-A1F1-2A76B625ED19}" dt="2022-02-22T07:36:39.464" v="225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96E1F3E-4676-4812-A1F1-2A76B625ED19}" dt="2022-02-22T07:36:44.301" v="228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96E1F3E-4676-4812-A1F1-2A76B625ED19}" dt="2022-02-22T07:36:46.375" v="229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96E1F3E-4676-4812-A1F1-2A76B625ED19}" dt="2022-02-22T07:36:41.192" v="226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96E1F3E-4676-4812-A1F1-2A76B625ED19}" dt="2022-02-22T07:37:27.004" v="238" actId="207"/>
        <pc:sldMkLst>
          <pc:docMk/>
          <pc:sldMk cId="1306559233" sldId="865"/>
        </pc:sldMkLst>
        <pc:spChg chg="mod">
          <ac:chgData name="Cristian Chilipirea" userId="34ab170da5908fc4" providerId="LiveId" clId="{596E1F3E-4676-4812-A1F1-2A76B625ED19}" dt="2022-02-22T07:37:17.933" v="23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96E1F3E-4676-4812-A1F1-2A76B625ED19}" dt="2022-02-22T07:37:23.317" v="237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96E1F3E-4676-4812-A1F1-2A76B625ED19}" dt="2022-02-22T07:37:27.004" v="238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96E1F3E-4676-4812-A1F1-2A76B625ED19}" dt="2022-02-22T07:37:02.346" v="231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96E1F3E-4676-4812-A1F1-2A76B625ED19}" dt="2022-02-22T07:37:58.237" v="247" actId="207"/>
        <pc:sldMkLst>
          <pc:docMk/>
          <pc:sldMk cId="23303853" sldId="866"/>
        </pc:sldMkLst>
        <pc:spChg chg="mod">
          <ac:chgData name="Cristian Chilipirea" userId="34ab170da5908fc4" providerId="LiveId" clId="{596E1F3E-4676-4812-A1F1-2A76B625ED19}" dt="2022-02-22T07:37:41.892" v="242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7:46.872" v="244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7:58.237" v="247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7:35.030" v="240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96E1F3E-4676-4812-A1F1-2A76B625ED19}" dt="2022-02-22T07:38:04.571" v="249" actId="207"/>
        <pc:sldMkLst>
          <pc:docMk/>
          <pc:sldMk cId="638341229" sldId="867"/>
        </pc:sldMkLst>
        <pc:spChg chg="mod">
          <ac:chgData name="Cristian Chilipirea" userId="34ab170da5908fc4" providerId="LiveId" clId="{596E1F3E-4676-4812-A1F1-2A76B625ED19}" dt="2022-02-22T07:38:03.188" v="248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96E1F3E-4676-4812-A1F1-2A76B625ED19}" dt="2022-02-22T07:38:04.571" v="249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223175715" sldId="8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344647383" sldId="869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96897197" sldId="871"/>
        </pc:sldMkLst>
      </pc:sldChg>
      <pc:sldChg chg="modSp add mod">
        <pc:chgData name="Cristian Chilipirea" userId="34ab170da5908fc4" providerId="LiveId" clId="{596E1F3E-4676-4812-A1F1-2A76B625ED19}" dt="2022-02-22T07:38:19.946" v="255" actId="207"/>
        <pc:sldMkLst>
          <pc:docMk/>
          <pc:sldMk cId="3236984408" sldId="872"/>
        </pc:sldMkLst>
        <pc:graphicFrameChg chg="modGraphic">
          <ac:chgData name="Cristian Chilipirea" userId="34ab170da5908fc4" providerId="LiveId" clId="{596E1F3E-4676-4812-A1F1-2A76B625ED19}" dt="2022-02-22T07:38:19.946" v="255" actId="207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9A523BFC-A3FC-4AAA-9285-DCA7DCC84041}"/>
    <pc:docChg chg="undo custSel addSld delSld modSld">
      <pc:chgData name="Cristian Chilipirea" userId="34ab170da5908fc4" providerId="LiveId" clId="{9A523BFC-A3FC-4AAA-9285-DCA7DCC84041}" dt="2022-03-01T07:41:50.398" v="236" actId="207"/>
      <pc:docMkLst>
        <pc:docMk/>
      </pc:docMkLst>
      <pc:sldChg chg="modSp mod">
        <pc:chgData name="Cristian Chilipirea" userId="34ab170da5908fc4" providerId="LiveId" clId="{9A523BFC-A3FC-4AAA-9285-DCA7DCC84041}" dt="2022-03-01T07:28:06.189" v="0"/>
        <pc:sldMkLst>
          <pc:docMk/>
          <pc:sldMk cId="736295071" sldId="256"/>
        </pc:sldMkLst>
        <pc:spChg chg="mod">
          <ac:chgData name="Cristian Chilipirea" userId="34ab170da5908fc4" providerId="LiveId" clId="{9A523BFC-A3FC-4AAA-9285-DCA7DCC84041}" dt="2022-03-01T07:28:06.189" v="0"/>
          <ac:spMkLst>
            <pc:docMk/>
            <pc:sldMk cId="736295071" sldId="256"/>
            <ac:spMk id="2" creationId="{634735D9-A889-4FA8-A44B-37C1CAEF2774}"/>
          </ac:spMkLst>
        </pc:spChg>
      </pc:sldChg>
      <pc:sldChg chg="delSp modSp add mod">
        <pc:chgData name="Cristian Chilipirea" userId="34ab170da5908fc4" providerId="LiveId" clId="{9A523BFC-A3FC-4AAA-9285-DCA7DCC84041}" dt="2022-03-01T07:33:24.189" v="91" actId="207"/>
        <pc:sldMkLst>
          <pc:docMk/>
          <pc:sldMk cId="2115323488" sldId="281"/>
        </pc:sldMkLst>
        <pc:spChg chg="del">
          <ac:chgData name="Cristian Chilipirea" userId="34ab170da5908fc4" providerId="LiveId" clId="{9A523BFC-A3FC-4AAA-9285-DCA7DCC84041}" dt="2022-03-01T07:33:21.499" v="90" actId="478"/>
          <ac:spMkLst>
            <pc:docMk/>
            <pc:sldMk cId="2115323488" sldId="281"/>
            <ac:spMk id="2" creationId="{B43C12B8-65FD-43ED-989A-B0D514F32B82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0.927" v="93" actId="207"/>
        <pc:sldMkLst>
          <pc:docMk/>
          <pc:sldMk cId="2966940581" sldId="282"/>
        </pc:sldMkLst>
        <pc:spChg chg="del">
          <ac:chgData name="Cristian Chilipirea" userId="34ab170da5908fc4" providerId="LiveId" clId="{9A523BFC-A3FC-4AAA-9285-DCA7DCC84041}" dt="2022-03-01T07:33:28.210" v="92" actId="478"/>
          <ac:spMkLst>
            <pc:docMk/>
            <pc:sldMk cId="2966940581" sldId="282"/>
            <ac:spMk id="2" creationId="{4DE3FC71-E37D-4403-904F-1C0AE932B837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6.423" v="95" actId="207"/>
        <pc:sldMkLst>
          <pc:docMk/>
          <pc:sldMk cId="588509651" sldId="283"/>
        </pc:sldMkLst>
        <pc:spChg chg="del">
          <ac:chgData name="Cristian Chilipirea" userId="34ab170da5908fc4" providerId="LiveId" clId="{9A523BFC-A3FC-4AAA-9285-DCA7DCC84041}" dt="2022-03-01T07:33:34.019" v="94" actId="478"/>
          <ac:spMkLst>
            <pc:docMk/>
            <pc:sldMk cId="588509651" sldId="283"/>
            <ac:spMk id="2" creationId="{B887321B-8833-43C2-8A47-92C490661815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41.759" v="97" actId="207"/>
        <pc:sldMkLst>
          <pc:docMk/>
          <pc:sldMk cId="1372269693" sldId="284"/>
        </pc:sldMkLst>
        <pc:spChg chg="del">
          <ac:chgData name="Cristian Chilipirea" userId="34ab170da5908fc4" providerId="LiveId" clId="{9A523BFC-A3FC-4AAA-9285-DCA7DCC84041}" dt="2022-03-01T07:33:39.611" v="96" actId="478"/>
          <ac:spMkLst>
            <pc:docMk/>
            <pc:sldMk cId="1372269693" sldId="284"/>
            <ac:spMk id="2" creationId="{5BB159CF-DF57-4A08-A959-8314EC28B8BC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0.516" v="101" actId="207"/>
        <pc:sldMkLst>
          <pc:docMk/>
          <pc:sldMk cId="1090999653" sldId="285"/>
        </pc:sldMkLst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3:45.327" v="98" actId="478"/>
          <ac:spMkLst>
            <pc:docMk/>
            <pc:sldMk cId="1090999653" sldId="285"/>
            <ac:spMk id="4" creationId="{CF4ECC9C-175B-490A-A0BD-EE6724AE2726}"/>
          </ac:spMkLst>
        </pc:spChg>
        <pc:spChg chg="mod">
          <ac:chgData name="Cristian Chilipirea" userId="34ab170da5908fc4" providerId="LiveId" clId="{9A523BFC-A3FC-4AAA-9285-DCA7DCC84041}" dt="2022-03-01T07:33:47.162" v="100" actId="1076"/>
          <ac:spMkLst>
            <pc:docMk/>
            <pc:sldMk cId="1090999653" sldId="285"/>
            <ac:spMk id="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6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7.775" v="103" actId="478"/>
        <pc:sldMkLst>
          <pc:docMk/>
          <pc:sldMk cId="722330650" sldId="286"/>
        </pc:sldMkLst>
        <pc:spChg chg="del">
          <ac:chgData name="Cristian Chilipirea" userId="34ab170da5908fc4" providerId="LiveId" clId="{9A523BFC-A3FC-4AAA-9285-DCA7DCC84041}" dt="2022-03-01T07:33:57.775" v="103" actId="478"/>
          <ac:spMkLst>
            <pc:docMk/>
            <pc:sldMk cId="722330650" sldId="286"/>
            <ac:spMk id="3" creationId="{DC1D926D-4BF0-4969-B761-1680C090F9AB}"/>
          </ac:spMkLst>
        </pc:spChg>
        <pc:spChg chg="mod">
          <ac:chgData name="Cristian Chilipirea" userId="34ab170da5908fc4" providerId="LiveId" clId="{9A523BFC-A3FC-4AAA-9285-DCA7DCC84041}" dt="2022-03-01T07:33:55.500" v="102" actId="207"/>
          <ac:spMkLst>
            <pc:docMk/>
            <pc:sldMk cId="722330650" sldId="286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4:05.249" v="106" actId="207"/>
        <pc:sldMkLst>
          <pc:docMk/>
          <pc:sldMk cId="2209486662" sldId="287"/>
        </pc:sldMkLst>
        <pc:spChg chg="mod">
          <ac:chgData name="Cristian Chilipirea" userId="34ab170da5908fc4" providerId="LiveId" clId="{9A523BFC-A3FC-4AAA-9285-DCA7DCC84041}" dt="2022-03-01T07:34:03.473" v="105" actId="207"/>
          <ac:spMkLst>
            <pc:docMk/>
            <pc:sldMk cId="2209486662" sldId="28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01.847" v="104" actId="478"/>
          <ac:spMkLst>
            <pc:docMk/>
            <pc:sldMk cId="2209486662" sldId="287"/>
            <ac:spMk id="3" creationId="{85CCFA89-6CDA-4B2A-9312-6FF3504C563C}"/>
          </ac:spMkLst>
        </pc:spChg>
        <pc:spChg chg="mod">
          <ac:chgData name="Cristian Chilipirea" userId="34ab170da5908fc4" providerId="LiveId" clId="{9A523BFC-A3FC-4AAA-9285-DCA7DCC84041}" dt="2022-03-01T07:34:05.249" v="106" actId="207"/>
          <ac:spMkLst>
            <pc:docMk/>
            <pc:sldMk cId="2209486662" sldId="287"/>
            <ac:spMk id="4" creationId="{00000000-0000-0000-0000-000000000000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1329027" sldId="287"/>
        </pc:sldMkLst>
      </pc:sldChg>
      <pc:sldChg chg="delSp modSp add mod">
        <pc:chgData name="Cristian Chilipirea" userId="34ab170da5908fc4" providerId="LiveId" clId="{9A523BFC-A3FC-4AAA-9285-DCA7DCC84041}" dt="2022-03-01T07:34:36.908" v="112" actId="207"/>
        <pc:sldMkLst>
          <pc:docMk/>
          <pc:sldMk cId="1693582712" sldId="288"/>
        </pc:sldMkLst>
        <pc:spChg chg="del">
          <ac:chgData name="Cristian Chilipirea" userId="34ab170da5908fc4" providerId="LiveId" clId="{9A523BFC-A3FC-4AAA-9285-DCA7DCC84041}" dt="2022-03-01T07:34:28.195" v="110" actId="478"/>
          <ac:spMkLst>
            <pc:docMk/>
            <pc:sldMk cId="1693582712" sldId="288"/>
            <ac:spMk id="2" creationId="{F2AEC55E-8637-4A54-B7D4-3EA9F3664F32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9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4:30.986" v="111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22.992" v="109" actId="207"/>
        <pc:sldMkLst>
          <pc:docMk/>
          <pc:sldMk cId="2663534489" sldId="289"/>
        </pc:sldMkLst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12.519" v="107" actId="478"/>
          <ac:spMkLst>
            <pc:docMk/>
            <pc:sldMk cId="2663534489" sldId="289"/>
            <ac:spMk id="4" creationId="{9A087842-10C6-4666-9C58-B6ACAC58EF64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4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22.992" v="109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55.321" v="115" actId="207"/>
        <pc:sldMkLst>
          <pc:docMk/>
          <pc:sldMk cId="1097271265" sldId="290"/>
        </pc:sldMkLst>
        <pc:spChg chg="del">
          <ac:chgData name="Cristian Chilipirea" userId="34ab170da5908fc4" providerId="LiveId" clId="{9A523BFC-A3FC-4AAA-9285-DCA7DCC84041}" dt="2022-03-01T07:34:42.760" v="113" actId="478"/>
          <ac:spMkLst>
            <pc:docMk/>
            <pc:sldMk cId="1097271265" sldId="290"/>
            <ac:spMk id="2" creationId="{447E5977-C3A4-4197-888B-C3FE46980ED9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55.321" v="115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09.413" v="118" actId="207"/>
        <pc:sldMkLst>
          <pc:docMk/>
          <pc:sldMk cId="4043745711" sldId="291"/>
        </pc:sldMkLst>
        <pc:spChg chg="del">
          <ac:chgData name="Cristian Chilipirea" userId="34ab170da5908fc4" providerId="LiveId" clId="{9A523BFC-A3FC-4AAA-9285-DCA7DCC84041}" dt="2022-03-01T07:35:00.496" v="116" actId="478"/>
          <ac:spMkLst>
            <pc:docMk/>
            <pc:sldMk cId="4043745711" sldId="291"/>
            <ac:spMk id="4" creationId="{0CB132EE-0CC4-4E4E-ABE6-523EE4B84CE8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03.272" v="11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43.457" v="125" actId="207"/>
        <pc:sldMkLst>
          <pc:docMk/>
          <pc:sldMk cId="1745085367" sldId="292"/>
        </pc:sldMkLst>
        <pc:spChg chg="del">
          <ac:chgData name="Cristian Chilipirea" userId="34ab170da5908fc4" providerId="LiveId" clId="{9A523BFC-A3FC-4AAA-9285-DCA7DCC84041}" dt="2022-03-01T07:35:29.460" v="122" actId="478"/>
          <ac:spMkLst>
            <pc:docMk/>
            <pc:sldMk cId="1745085367" sldId="292"/>
            <ac:spMk id="2" creationId="{6DD7C019-4243-43D4-8E50-AD4D13308602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8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43.457" v="125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55.723" v="128" actId="207"/>
        <pc:sldMkLst>
          <pc:docMk/>
          <pc:sldMk cId="882873289" sldId="293"/>
        </pc:sldMkLst>
        <pc:spChg chg="del">
          <ac:chgData name="Cristian Chilipirea" userId="34ab170da5908fc4" providerId="LiveId" clId="{9A523BFC-A3FC-4AAA-9285-DCA7DCC84041}" dt="2022-03-01T07:35:47.499" v="126" actId="478"/>
          <ac:spMkLst>
            <pc:docMk/>
            <pc:sldMk cId="882873289" sldId="293"/>
            <ac:spMk id="2" creationId="{C360574E-C613-42C2-B5EB-FD4DE610AB29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55.723" v="128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6:17.704" v="134" actId="207"/>
        <pc:sldMkLst>
          <pc:docMk/>
          <pc:sldMk cId="3784810091" sldId="350"/>
        </pc:sldMkLst>
        <pc:spChg chg="mod">
          <ac:chgData name="Cristian Chilipirea" userId="34ab170da5908fc4" providerId="LiveId" clId="{9A523BFC-A3FC-4AAA-9285-DCA7DCC84041}" dt="2022-03-01T07:36:17.704" v="134" actId="207"/>
          <ac:spMkLst>
            <pc:docMk/>
            <pc:sldMk cId="3784810091" sldId="350"/>
            <ac:spMk id="5" creationId="{2246A059-75B7-4D5A-B95A-74269625CC12}"/>
          </ac:spMkLst>
        </pc:spChg>
        <pc:spChg chg="del">
          <ac:chgData name="Cristian Chilipirea" userId="34ab170da5908fc4" providerId="LiveId" clId="{9A523BFC-A3FC-4AAA-9285-DCA7DCC84041}" dt="2022-03-01T07:36:15.199" v="133" actId="478"/>
          <ac:spMkLst>
            <pc:docMk/>
            <pc:sldMk cId="3784810091" sldId="350"/>
            <ac:spMk id="11" creationId="{44F0DD79-B43E-4935-A63B-D8542F56AAE6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34566445" sldId="517"/>
        </pc:sldMkLst>
      </pc:sldChg>
      <pc:sldChg chg="delSp add mod">
        <pc:chgData name="Cristian Chilipirea" userId="34ab170da5908fc4" providerId="LiveId" clId="{9A523BFC-A3FC-4AAA-9285-DCA7DCC84041}" dt="2022-03-01T07:28:49.443" v="4" actId="478"/>
        <pc:sldMkLst>
          <pc:docMk/>
          <pc:sldMk cId="2140286949" sldId="518"/>
        </pc:sldMkLst>
        <pc:spChg chg="del">
          <ac:chgData name="Cristian Chilipirea" userId="34ab170da5908fc4" providerId="LiveId" clId="{9A523BFC-A3FC-4AAA-9285-DCA7DCC84041}" dt="2022-03-01T07:28:49.443" v="4" actId="478"/>
          <ac:spMkLst>
            <pc:docMk/>
            <pc:sldMk cId="2140286949" sldId="518"/>
            <ac:spMk id="3" creationId="{75D43B20-5752-4DB5-918C-6BAEB26E408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291389713" sldId="51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58506512" sldId="520"/>
        </pc:sldMkLst>
      </pc:sldChg>
      <pc:sldChg chg="delSp add mod">
        <pc:chgData name="Cristian Chilipirea" userId="34ab170da5908fc4" providerId="LiveId" clId="{9A523BFC-A3FC-4AAA-9285-DCA7DCC84041}" dt="2022-03-01T07:29:02.127" v="8" actId="478"/>
        <pc:sldMkLst>
          <pc:docMk/>
          <pc:sldMk cId="908646711" sldId="521"/>
        </pc:sldMkLst>
        <pc:spChg chg="del">
          <ac:chgData name="Cristian Chilipirea" userId="34ab170da5908fc4" providerId="LiveId" clId="{9A523BFC-A3FC-4AAA-9285-DCA7DCC84041}" dt="2022-03-01T07:29:02.127" v="8" actId="478"/>
          <ac:spMkLst>
            <pc:docMk/>
            <pc:sldMk cId="908646711" sldId="521"/>
            <ac:spMk id="5" creationId="{84237668-98AF-4482-8FA0-F5876EF84106}"/>
          </ac:spMkLst>
        </pc:spChg>
      </pc:sldChg>
      <pc:sldChg chg="delSp add mod">
        <pc:chgData name="Cristian Chilipirea" userId="34ab170da5908fc4" providerId="LiveId" clId="{9A523BFC-A3FC-4AAA-9285-DCA7DCC84041}" dt="2022-03-01T07:28:53.059" v="5" actId="478"/>
        <pc:sldMkLst>
          <pc:docMk/>
          <pc:sldMk cId="126778415" sldId="522"/>
        </pc:sldMkLst>
        <pc:spChg chg="del">
          <ac:chgData name="Cristian Chilipirea" userId="34ab170da5908fc4" providerId="LiveId" clId="{9A523BFC-A3FC-4AAA-9285-DCA7DCC84041}" dt="2022-03-01T07:28:53.059" v="5" actId="478"/>
          <ac:spMkLst>
            <pc:docMk/>
            <pc:sldMk cId="126778415" sldId="522"/>
            <ac:spMk id="3" creationId="{1C5E1DD7-CB47-4C11-ABCF-1F380ECEC7AC}"/>
          </ac:spMkLst>
        </pc:spChg>
      </pc:sldChg>
      <pc:sldChg chg="delSp modSp add mod">
        <pc:chgData name="Cristian Chilipirea" userId="34ab170da5908fc4" providerId="LiveId" clId="{9A523BFC-A3FC-4AAA-9285-DCA7DCC84041}" dt="2022-03-01T07:29:26.260" v="15" actId="1076"/>
        <pc:sldMkLst>
          <pc:docMk/>
          <pc:sldMk cId="3647529693" sldId="523"/>
        </pc:sldMkLst>
        <pc:spChg chg="del">
          <ac:chgData name="Cristian Chilipirea" userId="34ab170da5908fc4" providerId="LiveId" clId="{9A523BFC-A3FC-4AAA-9285-DCA7DCC84041}" dt="2022-03-01T07:29:06.063" v="9" actId="478"/>
          <ac:spMkLst>
            <pc:docMk/>
            <pc:sldMk cId="3647529693" sldId="523"/>
            <ac:spMk id="3" creationId="{2A4A2FC3-5917-43E9-BD8D-059E501870A7}"/>
          </ac:spMkLst>
        </pc:spChg>
        <pc:picChg chg="mod">
          <ac:chgData name="Cristian Chilipirea" userId="34ab170da5908fc4" providerId="LiveId" clId="{9A523BFC-A3FC-4AAA-9285-DCA7DCC84041}" dt="2022-03-01T07:29:09.159" v="10" actId="1076"/>
          <ac:picMkLst>
            <pc:docMk/>
            <pc:sldMk cId="3647529693" sldId="523"/>
            <ac:picMk id="8" creationId="{6EF588F7-50A9-41C6-B396-E2032603A2CE}"/>
          </ac:picMkLst>
        </pc:picChg>
        <pc:picChg chg="mod">
          <ac:chgData name="Cristian Chilipirea" userId="34ab170da5908fc4" providerId="LiveId" clId="{9A523BFC-A3FC-4AAA-9285-DCA7DCC84041}" dt="2022-03-01T07:29:26.260" v="15" actId="1076"/>
          <ac:picMkLst>
            <pc:docMk/>
            <pc:sldMk cId="3647529693" sldId="523"/>
            <ac:picMk id="10" creationId="{DF00AD9E-1BD4-4A5F-9DDB-84EAA2C38452}"/>
          </ac:picMkLst>
        </pc:picChg>
        <pc:picChg chg="mod">
          <ac:chgData name="Cristian Chilipirea" userId="34ab170da5908fc4" providerId="LiveId" clId="{9A523BFC-A3FC-4AAA-9285-DCA7DCC84041}" dt="2022-03-01T07:29:21.962" v="14" actId="1076"/>
          <ac:picMkLst>
            <pc:docMk/>
            <pc:sldMk cId="3647529693" sldId="523"/>
            <ac:picMk id="12" creationId="{67F423C1-9639-45D9-B520-83B149CE8C46}"/>
          </ac:picMkLst>
        </pc:picChg>
      </pc:sldChg>
      <pc:sldChg chg="delSp add mod">
        <pc:chgData name="Cristian Chilipirea" userId="34ab170da5908fc4" providerId="LiveId" clId="{9A523BFC-A3FC-4AAA-9285-DCA7DCC84041}" dt="2022-03-01T07:28:55.355" v="6" actId="478"/>
        <pc:sldMkLst>
          <pc:docMk/>
          <pc:sldMk cId="235905510" sldId="524"/>
        </pc:sldMkLst>
        <pc:spChg chg="del">
          <ac:chgData name="Cristian Chilipirea" userId="34ab170da5908fc4" providerId="LiveId" clId="{9A523BFC-A3FC-4AAA-9285-DCA7DCC84041}" dt="2022-03-01T07:28:55.355" v="6" actId="478"/>
          <ac:spMkLst>
            <pc:docMk/>
            <pc:sldMk cId="235905510" sldId="524"/>
            <ac:spMk id="3" creationId="{7597C382-CBB6-4EE1-8F36-AF255FF15A2D}"/>
          </ac:spMkLst>
        </pc:spChg>
      </pc:sldChg>
      <pc:sldChg chg="delSp add mod">
        <pc:chgData name="Cristian Chilipirea" userId="34ab170da5908fc4" providerId="LiveId" clId="{9A523BFC-A3FC-4AAA-9285-DCA7DCC84041}" dt="2022-03-01T07:28:59.558" v="7" actId="478"/>
        <pc:sldMkLst>
          <pc:docMk/>
          <pc:sldMk cId="3801007383" sldId="525"/>
        </pc:sldMkLst>
        <pc:spChg chg="del">
          <ac:chgData name="Cristian Chilipirea" userId="34ab170da5908fc4" providerId="LiveId" clId="{9A523BFC-A3FC-4AAA-9285-DCA7DCC84041}" dt="2022-03-01T07:28:59.558" v="7" actId="478"/>
          <ac:spMkLst>
            <pc:docMk/>
            <pc:sldMk cId="3801007383" sldId="525"/>
            <ac:spMk id="3" creationId="{102F81FD-BB9A-4FA2-8BF3-98FD6DC5580E}"/>
          </ac:spMkLst>
        </pc:spChg>
      </pc:sldChg>
      <pc:sldChg chg="delSp add mod">
        <pc:chgData name="Cristian Chilipirea" userId="34ab170da5908fc4" providerId="LiveId" clId="{9A523BFC-A3FC-4AAA-9285-DCA7DCC84041}" dt="2022-03-01T07:29:31.988" v="16" actId="478"/>
        <pc:sldMkLst>
          <pc:docMk/>
          <pc:sldMk cId="582976891" sldId="526"/>
        </pc:sldMkLst>
        <pc:spChg chg="del">
          <ac:chgData name="Cristian Chilipirea" userId="34ab170da5908fc4" providerId="LiveId" clId="{9A523BFC-A3FC-4AAA-9285-DCA7DCC84041}" dt="2022-03-01T07:29:31.988" v="16" actId="478"/>
          <ac:spMkLst>
            <pc:docMk/>
            <pc:sldMk cId="582976891" sldId="526"/>
            <ac:spMk id="3" creationId="{CB3EAA9F-01B9-47B2-A635-499A75AC12C9}"/>
          </ac:spMkLst>
        </pc:spChg>
      </pc:sldChg>
      <pc:sldChg chg="delSp add mod">
        <pc:chgData name="Cristian Chilipirea" userId="34ab170da5908fc4" providerId="LiveId" clId="{9A523BFC-A3FC-4AAA-9285-DCA7DCC84041}" dt="2022-03-01T07:39:58.167" v="201" actId="478"/>
        <pc:sldMkLst>
          <pc:docMk/>
          <pc:sldMk cId="672171533" sldId="527"/>
        </pc:sldMkLst>
        <pc:spChg chg="del">
          <ac:chgData name="Cristian Chilipirea" userId="34ab170da5908fc4" providerId="LiveId" clId="{9A523BFC-A3FC-4AAA-9285-DCA7DCC84041}" dt="2022-03-01T07:39:58.167" v="201" actId="478"/>
          <ac:spMkLst>
            <pc:docMk/>
            <pc:sldMk cId="672171533" sldId="527"/>
            <ac:spMk id="3" creationId="{809BA974-9A8F-4C74-A618-48A927E3A624}"/>
          </ac:spMkLst>
        </pc:spChg>
      </pc:sldChg>
      <pc:sldChg chg="delSp add mod">
        <pc:chgData name="Cristian Chilipirea" userId="34ab170da5908fc4" providerId="LiveId" clId="{9A523BFC-A3FC-4AAA-9285-DCA7DCC84041}" dt="2022-03-01T07:29:35.650" v="17" actId="478"/>
        <pc:sldMkLst>
          <pc:docMk/>
          <pc:sldMk cId="3957165259" sldId="528"/>
        </pc:sldMkLst>
        <pc:spChg chg="del">
          <ac:chgData name="Cristian Chilipirea" userId="34ab170da5908fc4" providerId="LiveId" clId="{9A523BFC-A3FC-4AAA-9285-DCA7DCC84041}" dt="2022-03-01T07:29:35.650" v="17" actId="478"/>
          <ac:spMkLst>
            <pc:docMk/>
            <pc:sldMk cId="3957165259" sldId="528"/>
            <ac:spMk id="3" creationId="{F4DC5770-B426-4EF9-BEEB-3874C380E04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6291111" sldId="529"/>
        </pc:sldMkLst>
      </pc:sldChg>
      <pc:sldChg chg="delSp add mod">
        <pc:chgData name="Cristian Chilipirea" userId="34ab170da5908fc4" providerId="LiveId" clId="{9A523BFC-A3FC-4AAA-9285-DCA7DCC84041}" dt="2022-03-01T07:39:10.096" v="187" actId="478"/>
        <pc:sldMkLst>
          <pc:docMk/>
          <pc:sldMk cId="2326273512" sldId="530"/>
        </pc:sldMkLst>
        <pc:spChg chg="del">
          <ac:chgData name="Cristian Chilipirea" userId="34ab170da5908fc4" providerId="LiveId" clId="{9A523BFC-A3FC-4AAA-9285-DCA7DCC84041}" dt="2022-03-01T07:39:10.096" v="187" actId="478"/>
          <ac:spMkLst>
            <pc:docMk/>
            <pc:sldMk cId="2326273512" sldId="530"/>
            <ac:spMk id="3" creationId="{6E7ED16A-1DD1-47C9-ADDF-2BAD8113A9A4}"/>
          </ac:spMkLst>
        </pc:spChg>
      </pc:sldChg>
      <pc:sldChg chg="delSp add mod">
        <pc:chgData name="Cristian Chilipirea" userId="34ab170da5908fc4" providerId="LiveId" clId="{9A523BFC-A3FC-4AAA-9285-DCA7DCC84041}" dt="2022-03-01T07:29:39.083" v="18" actId="478"/>
        <pc:sldMkLst>
          <pc:docMk/>
          <pc:sldMk cId="3445495138" sldId="531"/>
        </pc:sldMkLst>
        <pc:spChg chg="del">
          <ac:chgData name="Cristian Chilipirea" userId="34ab170da5908fc4" providerId="LiveId" clId="{9A523BFC-A3FC-4AAA-9285-DCA7DCC84041}" dt="2022-03-01T07:29:39.083" v="18" actId="478"/>
          <ac:spMkLst>
            <pc:docMk/>
            <pc:sldMk cId="3445495138" sldId="531"/>
            <ac:spMk id="3" creationId="{274AD4F1-F572-416D-91AA-5EFF09D90B09}"/>
          </ac:spMkLst>
        </pc:spChg>
      </pc:sldChg>
      <pc:sldChg chg="delSp add mod">
        <pc:chgData name="Cristian Chilipirea" userId="34ab170da5908fc4" providerId="LiveId" clId="{9A523BFC-A3FC-4AAA-9285-DCA7DCC84041}" dt="2022-03-01T07:29:46.038" v="20" actId="478"/>
        <pc:sldMkLst>
          <pc:docMk/>
          <pc:sldMk cId="710819564" sldId="532"/>
        </pc:sldMkLst>
        <pc:spChg chg="del">
          <ac:chgData name="Cristian Chilipirea" userId="34ab170da5908fc4" providerId="LiveId" clId="{9A523BFC-A3FC-4AAA-9285-DCA7DCC84041}" dt="2022-03-01T07:29:46.038" v="20" actId="478"/>
          <ac:spMkLst>
            <pc:docMk/>
            <pc:sldMk cId="710819564" sldId="532"/>
            <ac:spMk id="3" creationId="{4C0E0E2A-4E99-4E3E-B5DC-52A12599E38B}"/>
          </ac:spMkLst>
        </pc:spChg>
      </pc:sldChg>
      <pc:sldChg chg="delSp add mod">
        <pc:chgData name="Cristian Chilipirea" userId="34ab170da5908fc4" providerId="LiveId" clId="{9A523BFC-A3FC-4AAA-9285-DCA7DCC84041}" dt="2022-03-01T07:29:42.290" v="19" actId="478"/>
        <pc:sldMkLst>
          <pc:docMk/>
          <pc:sldMk cId="416761005" sldId="533"/>
        </pc:sldMkLst>
        <pc:spChg chg="del">
          <ac:chgData name="Cristian Chilipirea" userId="34ab170da5908fc4" providerId="LiveId" clId="{9A523BFC-A3FC-4AAA-9285-DCA7DCC84041}" dt="2022-03-01T07:29:42.290" v="19" actId="478"/>
          <ac:spMkLst>
            <pc:docMk/>
            <pc:sldMk cId="416761005" sldId="533"/>
            <ac:spMk id="3" creationId="{29238952-B271-434C-90D6-8358C87DE91A}"/>
          </ac:spMkLst>
        </pc:spChg>
      </pc:sldChg>
      <pc:sldChg chg="delSp modSp add mod">
        <pc:chgData name="Cristian Chilipirea" userId="34ab170da5908fc4" providerId="LiveId" clId="{9A523BFC-A3FC-4AAA-9285-DCA7DCC84041}" dt="2022-03-01T07:29:53.800" v="22" actId="207"/>
        <pc:sldMkLst>
          <pc:docMk/>
          <pc:sldMk cId="2938461577" sldId="534"/>
        </pc:sldMkLst>
        <pc:spChg chg="del">
          <ac:chgData name="Cristian Chilipirea" userId="34ab170da5908fc4" providerId="LiveId" clId="{9A523BFC-A3FC-4AAA-9285-DCA7DCC84041}" dt="2022-03-01T07:29:48.949" v="21" actId="478"/>
          <ac:spMkLst>
            <pc:docMk/>
            <pc:sldMk cId="2938461577" sldId="534"/>
            <ac:spMk id="5" creationId="{733ECB33-9D2B-40DA-BFAD-28B60BC4EFB9}"/>
          </ac:spMkLst>
        </pc:spChg>
        <pc:graphicFrameChg chg="modGraphic">
          <ac:chgData name="Cristian Chilipirea" userId="34ab170da5908fc4" providerId="LiveId" clId="{9A523BFC-A3FC-4AAA-9285-DCA7DCC84041}" dt="2022-03-01T07:29:53.800" v="22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delSp add mod">
        <pc:chgData name="Cristian Chilipirea" userId="34ab170da5908fc4" providerId="LiveId" clId="{9A523BFC-A3FC-4AAA-9285-DCA7DCC84041}" dt="2022-03-01T07:39:21.421" v="189" actId="478"/>
        <pc:sldMkLst>
          <pc:docMk/>
          <pc:sldMk cId="393858642" sldId="535"/>
        </pc:sldMkLst>
        <pc:spChg chg="del">
          <ac:chgData name="Cristian Chilipirea" userId="34ab170da5908fc4" providerId="LiveId" clId="{9A523BFC-A3FC-4AAA-9285-DCA7DCC84041}" dt="2022-03-01T07:39:21.421" v="189" actId="478"/>
          <ac:spMkLst>
            <pc:docMk/>
            <pc:sldMk cId="393858642" sldId="535"/>
            <ac:spMk id="3" creationId="{599BB901-9EF0-4735-85AD-92813110DF60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026389150" sldId="536"/>
        </pc:sldMkLst>
      </pc:sldChg>
      <pc:sldChg chg="delSp add mod">
        <pc:chgData name="Cristian Chilipirea" userId="34ab170da5908fc4" providerId="LiveId" clId="{9A523BFC-A3FC-4AAA-9285-DCA7DCC84041}" dt="2022-03-01T07:36:46.718" v="141" actId="478"/>
        <pc:sldMkLst>
          <pc:docMk/>
          <pc:sldMk cId="2466546431" sldId="537"/>
        </pc:sldMkLst>
        <pc:spChg chg="del">
          <ac:chgData name="Cristian Chilipirea" userId="34ab170da5908fc4" providerId="LiveId" clId="{9A523BFC-A3FC-4AAA-9285-DCA7DCC84041}" dt="2022-03-01T07:36:46.718" v="141" actId="478"/>
          <ac:spMkLst>
            <pc:docMk/>
            <pc:sldMk cId="2466546431" sldId="537"/>
            <ac:spMk id="6" creationId="{17061086-DEF4-4A54-84E9-E47209954DBD}"/>
          </ac:spMkLst>
        </pc:spChg>
      </pc:sldChg>
      <pc:sldChg chg="delSp add mod">
        <pc:chgData name="Cristian Chilipirea" userId="34ab170da5908fc4" providerId="LiveId" clId="{9A523BFC-A3FC-4AAA-9285-DCA7DCC84041}" dt="2022-03-01T07:36:26.943" v="136" actId="478"/>
        <pc:sldMkLst>
          <pc:docMk/>
          <pc:sldMk cId="2691796244" sldId="538"/>
        </pc:sldMkLst>
        <pc:spChg chg="del">
          <ac:chgData name="Cristian Chilipirea" userId="34ab170da5908fc4" providerId="LiveId" clId="{9A523BFC-A3FC-4AAA-9285-DCA7DCC84041}" dt="2022-03-01T07:36:26.943" v="136" actId="478"/>
          <ac:spMkLst>
            <pc:docMk/>
            <pc:sldMk cId="2691796244" sldId="538"/>
            <ac:spMk id="4" creationId="{5D101426-737B-4082-9A46-AF16AEF85AB4}"/>
          </ac:spMkLst>
        </pc:spChg>
      </pc:sldChg>
      <pc:sldChg chg="delSp modSp add mod">
        <pc:chgData name="Cristian Chilipirea" userId="34ab170da5908fc4" providerId="LiveId" clId="{9A523BFC-A3FC-4AAA-9285-DCA7DCC84041}" dt="2022-03-01T07:30:03.706" v="25" actId="14734"/>
        <pc:sldMkLst>
          <pc:docMk/>
          <pc:sldMk cId="1821723735" sldId="539"/>
        </pc:sldMkLst>
        <pc:spChg chg="del">
          <ac:chgData name="Cristian Chilipirea" userId="34ab170da5908fc4" providerId="LiveId" clId="{9A523BFC-A3FC-4AAA-9285-DCA7DCC84041}" dt="2022-03-01T07:29:59.347" v="24" actId="478"/>
          <ac:spMkLst>
            <pc:docMk/>
            <pc:sldMk cId="1821723735" sldId="539"/>
            <ac:spMk id="5" creationId="{A3CA07AC-F599-4279-A2E9-933547FE8605}"/>
          </ac:spMkLst>
        </pc:spChg>
        <pc:graphicFrameChg chg="modGraphic">
          <ac:chgData name="Cristian Chilipirea" userId="34ab170da5908fc4" providerId="LiveId" clId="{9A523BFC-A3FC-4AAA-9285-DCA7DCC84041}" dt="2022-03-01T07:30:03.706" v="25" actId="14734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21.346" v="31" actId="1076"/>
        <pc:sldMkLst>
          <pc:docMk/>
          <pc:sldMk cId="3533970201" sldId="540"/>
        </pc:sldMkLst>
        <pc:spChg chg="del">
          <ac:chgData name="Cristian Chilipirea" userId="34ab170da5908fc4" providerId="LiveId" clId="{9A523BFC-A3FC-4AAA-9285-DCA7DCC84041}" dt="2022-03-01T07:30:10.982" v="27" actId="478"/>
          <ac:spMkLst>
            <pc:docMk/>
            <pc:sldMk cId="3533970201" sldId="540"/>
            <ac:spMk id="5" creationId="{E748BB17-DA6A-4CC5-BC58-FD37FDD976D2}"/>
          </ac:spMkLst>
        </pc:spChg>
        <pc:graphicFrameChg chg="mod modGraphic">
          <ac:chgData name="Cristian Chilipirea" userId="34ab170da5908fc4" providerId="LiveId" clId="{9A523BFC-A3FC-4AAA-9285-DCA7DCC84041}" dt="2022-03-01T07:30:21.346" v="31" actId="1076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36.502" v="36" actId="1076"/>
        <pc:sldMkLst>
          <pc:docMk/>
          <pc:sldMk cId="4226386653" sldId="541"/>
        </pc:sldMkLst>
        <pc:spChg chg="del">
          <ac:chgData name="Cristian Chilipirea" userId="34ab170da5908fc4" providerId="LiveId" clId="{9A523BFC-A3FC-4AAA-9285-DCA7DCC84041}" dt="2022-03-01T07:30:27.275" v="33" actId="478"/>
          <ac:spMkLst>
            <pc:docMk/>
            <pc:sldMk cId="4226386653" sldId="541"/>
            <ac:spMk id="5" creationId="{F8DA5B22-AB49-428A-A3F0-673768352D6B}"/>
          </ac:spMkLst>
        </pc:spChg>
        <pc:graphicFrameChg chg="mod modGraphic">
          <ac:chgData name="Cristian Chilipirea" userId="34ab170da5908fc4" providerId="LiveId" clId="{9A523BFC-A3FC-4AAA-9285-DCA7DCC84041}" dt="2022-03-01T07:30:36.502" v="36" actId="1076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52.866" v="41" actId="1076"/>
        <pc:sldMkLst>
          <pc:docMk/>
          <pc:sldMk cId="1525378135" sldId="542"/>
        </pc:sldMkLst>
        <pc:spChg chg="del">
          <ac:chgData name="Cristian Chilipirea" userId="34ab170da5908fc4" providerId="LiveId" clId="{9A523BFC-A3FC-4AAA-9285-DCA7DCC84041}" dt="2022-03-01T07:30:42.859" v="38" actId="478"/>
          <ac:spMkLst>
            <pc:docMk/>
            <pc:sldMk cId="1525378135" sldId="542"/>
            <ac:spMk id="5" creationId="{9103F0BD-DBB9-4F95-A4E4-83033D2C59C0}"/>
          </ac:spMkLst>
        </pc:spChg>
        <pc:graphicFrameChg chg="mod modGraphic">
          <ac:chgData name="Cristian Chilipirea" userId="34ab170da5908fc4" providerId="LiveId" clId="{9A523BFC-A3FC-4AAA-9285-DCA7DCC84041}" dt="2022-03-01T07:30:52.866" v="41" actId="1076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07.313" v="48" actId="1076"/>
        <pc:sldMkLst>
          <pc:docMk/>
          <pc:sldMk cId="1061210702" sldId="543"/>
        </pc:sldMkLst>
        <pc:spChg chg="del">
          <ac:chgData name="Cristian Chilipirea" userId="34ab170da5908fc4" providerId="LiveId" clId="{9A523BFC-A3FC-4AAA-9285-DCA7DCC84041}" dt="2022-03-01T07:31:00.543" v="45" actId="478"/>
          <ac:spMkLst>
            <pc:docMk/>
            <pc:sldMk cId="1061210702" sldId="543"/>
            <ac:spMk id="5" creationId="{DFBAC16B-DF95-4D68-87EF-726AF882922A}"/>
          </ac:spMkLst>
        </pc:spChg>
        <pc:graphicFrameChg chg="mod modGraphic">
          <ac:chgData name="Cristian Chilipirea" userId="34ab170da5908fc4" providerId="LiveId" clId="{9A523BFC-A3FC-4AAA-9285-DCA7DCC84041}" dt="2022-03-01T07:31:07.313" v="48" actId="1076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23.692" v="53" actId="207"/>
        <pc:sldMkLst>
          <pc:docMk/>
          <pc:sldMk cId="4035483732" sldId="544"/>
        </pc:sldMkLst>
        <pc:spChg chg="del">
          <ac:chgData name="Cristian Chilipirea" userId="34ab170da5908fc4" providerId="LiveId" clId="{9A523BFC-A3FC-4AAA-9285-DCA7DCC84041}" dt="2022-03-01T07:31:19.799" v="52" actId="478"/>
          <ac:spMkLst>
            <pc:docMk/>
            <pc:sldMk cId="4035483732" sldId="544"/>
            <ac:spMk id="3" creationId="{B809102A-3EA3-47D8-9BF4-115EBB4DD64E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24" creationId="{36A768B8-AAB9-4EAC-8673-A66A977029A8}"/>
          </ac:picMkLst>
        </pc:picChg>
      </pc:sldChg>
      <pc:sldChg chg="delSp add mod">
        <pc:chgData name="Cristian Chilipirea" userId="34ab170da5908fc4" providerId="LiveId" clId="{9A523BFC-A3FC-4AAA-9285-DCA7DCC84041}" dt="2022-03-01T07:33:17.691" v="89" actId="478"/>
        <pc:sldMkLst>
          <pc:docMk/>
          <pc:sldMk cId="1238387924" sldId="545"/>
        </pc:sldMkLst>
        <pc:spChg chg="del">
          <ac:chgData name="Cristian Chilipirea" userId="34ab170da5908fc4" providerId="LiveId" clId="{9A523BFC-A3FC-4AAA-9285-DCA7DCC84041}" dt="2022-03-01T07:33:17.691" v="89" actId="478"/>
          <ac:spMkLst>
            <pc:docMk/>
            <pc:sldMk cId="1238387924" sldId="545"/>
            <ac:spMk id="5" creationId="{8A464B68-B1C8-4050-BB83-5A32CB3C0961}"/>
          </ac:spMkLst>
        </pc:spChg>
      </pc:sldChg>
      <pc:sldChg chg="delSp modSp add mod">
        <pc:chgData name="Cristian Chilipirea" userId="34ab170da5908fc4" providerId="LiveId" clId="{9A523BFC-A3FC-4AAA-9285-DCA7DCC84041}" dt="2022-03-01T07:31:30.870" v="55" actId="207"/>
        <pc:sldMkLst>
          <pc:docMk/>
          <pc:sldMk cId="468209978" sldId="546"/>
        </pc:sldMkLst>
        <pc:spChg chg="del">
          <ac:chgData name="Cristian Chilipirea" userId="34ab170da5908fc4" providerId="LiveId" clId="{9A523BFC-A3FC-4AAA-9285-DCA7DCC84041}" dt="2022-03-01T07:31:28.239" v="54" actId="478"/>
          <ac:spMkLst>
            <pc:docMk/>
            <pc:sldMk cId="468209978" sldId="546"/>
            <ac:spMk id="3" creationId="{A65F0363-2151-4B70-A64D-592DA4FA17E9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1:39.626" v="57" actId="207"/>
        <pc:sldMkLst>
          <pc:docMk/>
          <pc:sldMk cId="2306245640" sldId="547"/>
        </pc:sldMkLst>
        <pc:spChg chg="del">
          <ac:chgData name="Cristian Chilipirea" userId="34ab170da5908fc4" providerId="LiveId" clId="{9A523BFC-A3FC-4AAA-9285-DCA7DCC84041}" dt="2022-03-01T07:31:36.799" v="56" actId="478"/>
          <ac:spMkLst>
            <pc:docMk/>
            <pc:sldMk cId="2306245640" sldId="547"/>
            <ac:spMk id="3" creationId="{73FD6A76-121C-4650-BA47-0535CFC8B3E0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1:46.495" v="59" actId="207"/>
        <pc:sldMkLst>
          <pc:docMk/>
          <pc:sldMk cId="1102877673" sldId="548"/>
        </pc:sldMkLst>
        <pc:spChg chg="del">
          <ac:chgData name="Cristian Chilipirea" userId="34ab170da5908fc4" providerId="LiveId" clId="{9A523BFC-A3FC-4AAA-9285-DCA7DCC84041}" dt="2022-03-01T07:31:43.975" v="58" actId="478"/>
          <ac:spMkLst>
            <pc:docMk/>
            <pc:sldMk cId="1102877673" sldId="548"/>
            <ac:spMk id="3" creationId="{40DF25E9-C846-4E83-BA6C-E91C68CC380A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8" creationId="{C99D4DB4-80CD-4A74-891C-BCB843554473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1.210" v="61" actId="207"/>
        <pc:sldMkLst>
          <pc:docMk/>
          <pc:sldMk cId="2454139598" sldId="549"/>
        </pc:sldMkLst>
        <pc:spChg chg="del">
          <ac:chgData name="Cristian Chilipirea" userId="34ab170da5908fc4" providerId="LiveId" clId="{9A523BFC-A3FC-4AAA-9285-DCA7DCC84041}" dt="2022-03-01T07:31:48.827" v="60" actId="478"/>
          <ac:spMkLst>
            <pc:docMk/>
            <pc:sldMk cId="2454139598" sldId="549"/>
            <ac:spMk id="3" creationId="{FFD3B400-518A-471D-8775-4766C5ADA573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7.808" v="63" actId="207"/>
        <pc:sldMkLst>
          <pc:docMk/>
          <pc:sldMk cId="3488282916" sldId="550"/>
        </pc:sldMkLst>
        <pc:spChg chg="del">
          <ac:chgData name="Cristian Chilipirea" userId="34ab170da5908fc4" providerId="LiveId" clId="{9A523BFC-A3FC-4AAA-9285-DCA7DCC84041}" dt="2022-03-01T07:31:55.275" v="62" actId="478"/>
          <ac:spMkLst>
            <pc:docMk/>
            <pc:sldMk cId="3488282916" sldId="550"/>
            <ac:spMk id="3" creationId="{01FAFEA6-14EC-4FAD-BB4D-E7D5F867E861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14" creationId="{71C5725D-AD15-4248-96A4-37C40D815DFB}"/>
          </ac:picMkLst>
        </pc:pic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03.808" v="65" actId="207"/>
        <pc:sldMkLst>
          <pc:docMk/>
          <pc:sldMk cId="4171526216" sldId="551"/>
        </pc:sldMkLst>
        <pc:spChg chg="del">
          <ac:chgData name="Cristian Chilipirea" userId="34ab170da5908fc4" providerId="LiveId" clId="{9A523BFC-A3FC-4AAA-9285-DCA7DCC84041}" dt="2022-03-01T07:32:01.099" v="64" actId="478"/>
          <ac:spMkLst>
            <pc:docMk/>
            <pc:sldMk cId="4171526216" sldId="551"/>
            <ac:spMk id="3" creationId="{4635D3C9-5FBA-4E38-8B42-A6218709C464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0.260" v="67" actId="207"/>
        <pc:sldMkLst>
          <pc:docMk/>
          <pc:sldMk cId="1682160295" sldId="552"/>
        </pc:sldMkLst>
        <pc:spChg chg="del">
          <ac:chgData name="Cristian Chilipirea" userId="34ab170da5908fc4" providerId="LiveId" clId="{9A523BFC-A3FC-4AAA-9285-DCA7DCC84041}" dt="2022-03-01T07:32:07.771" v="66" actId="478"/>
          <ac:spMkLst>
            <pc:docMk/>
            <pc:sldMk cId="1682160295" sldId="552"/>
            <ac:spMk id="3" creationId="{DFA0142A-812D-43FF-B56E-C08E5A936BDE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4.960" v="69" actId="207"/>
        <pc:sldMkLst>
          <pc:docMk/>
          <pc:sldMk cId="3626479559" sldId="553"/>
        </pc:sldMkLst>
        <pc:spChg chg="del">
          <ac:chgData name="Cristian Chilipirea" userId="34ab170da5908fc4" providerId="LiveId" clId="{9A523BFC-A3FC-4AAA-9285-DCA7DCC84041}" dt="2022-03-01T07:32:12.540" v="68" actId="478"/>
          <ac:spMkLst>
            <pc:docMk/>
            <pc:sldMk cId="3626479559" sldId="553"/>
            <ac:spMk id="3" creationId="{3B705977-149D-46C4-B5D6-513EAFF1A31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5" creationId="{649D6316-34D8-4492-BCC3-11A7DD18A930}"/>
          </ac:cxnSpMkLst>
        </pc:cxnChg>
      </pc:sldChg>
      <pc:sldChg chg="modSp add">
        <pc:chgData name="Cristian Chilipirea" userId="34ab170da5908fc4" providerId="LiveId" clId="{9A523BFC-A3FC-4AAA-9285-DCA7DCC84041}" dt="2022-03-01T07:32:18.393" v="70" actId="207"/>
        <pc:sldMkLst>
          <pc:docMk/>
          <pc:sldMk cId="990556055" sldId="554"/>
        </pc:sldMkLst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3" creationId="{8D615AAF-19E2-4B4E-9BB1-7748B85844B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8" creationId="{718939CE-7272-4AF2-B0C9-8E8EC55B7FA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5.172" v="72" actId="207"/>
        <pc:sldMkLst>
          <pc:docMk/>
          <pc:sldMk cId="1599865308" sldId="555"/>
        </pc:sldMkLst>
        <pc:spChg chg="del">
          <ac:chgData name="Cristian Chilipirea" userId="34ab170da5908fc4" providerId="LiveId" clId="{9A523BFC-A3FC-4AAA-9285-DCA7DCC84041}" dt="2022-03-01T07:32:22.583" v="71" actId="478"/>
          <ac:spMkLst>
            <pc:docMk/>
            <pc:sldMk cId="1599865308" sldId="555"/>
            <ac:spMk id="3" creationId="{9CBF77CE-1727-474B-B81D-D6CEA201D685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9.975" v="74" actId="478"/>
        <pc:sldMkLst>
          <pc:docMk/>
          <pc:sldMk cId="398613324" sldId="556"/>
        </pc:sldMkLst>
        <pc:spChg chg="del">
          <ac:chgData name="Cristian Chilipirea" userId="34ab170da5908fc4" providerId="LiveId" clId="{9A523BFC-A3FC-4AAA-9285-DCA7DCC84041}" dt="2022-03-01T07:32:29.975" v="74" actId="478"/>
          <ac:spMkLst>
            <pc:docMk/>
            <pc:sldMk cId="398613324" sldId="556"/>
            <ac:spMk id="3" creationId="{9FC8D60E-A8C8-4750-9AEA-86B320DE351B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36.749" v="76" actId="207"/>
        <pc:sldMkLst>
          <pc:docMk/>
          <pc:sldMk cId="2067778019" sldId="557"/>
        </pc:sldMkLst>
        <pc:spChg chg="del">
          <ac:chgData name="Cristian Chilipirea" userId="34ab170da5908fc4" providerId="LiveId" clId="{9A523BFC-A3FC-4AAA-9285-DCA7DCC84041}" dt="2022-03-01T07:32:34.315" v="75" actId="478"/>
          <ac:spMkLst>
            <pc:docMk/>
            <pc:sldMk cId="2067778019" sldId="557"/>
            <ac:spMk id="3" creationId="{84DF6275-B98F-4246-A410-5B98CD9D8FF2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43.811" v="78" actId="207"/>
        <pc:sldMkLst>
          <pc:docMk/>
          <pc:sldMk cId="3391409670" sldId="558"/>
        </pc:sldMkLst>
        <pc:spChg chg="del">
          <ac:chgData name="Cristian Chilipirea" userId="34ab170da5908fc4" providerId="LiveId" clId="{9A523BFC-A3FC-4AAA-9285-DCA7DCC84041}" dt="2022-03-01T07:32:41.371" v="77" actId="478"/>
          <ac:spMkLst>
            <pc:docMk/>
            <pc:sldMk cId="3391409670" sldId="558"/>
            <ac:spMk id="3" creationId="{3C48561D-01B2-45CE-AA83-C3BABA75E122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4" creationId="{36A768B8-AAB9-4EAC-8673-A66A977029A8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9" creationId="{18F6E863-C15C-4740-8FCF-3D09857D10B4}"/>
          </ac:picMkLst>
        </pc:picChg>
      </pc:sldChg>
      <pc:sldChg chg="delSp modSp add mod">
        <pc:chgData name="Cristian Chilipirea" userId="34ab170da5908fc4" providerId="LiveId" clId="{9A523BFC-A3FC-4AAA-9285-DCA7DCC84041}" dt="2022-03-01T07:32:50.199" v="80" actId="207"/>
        <pc:sldMkLst>
          <pc:docMk/>
          <pc:sldMk cId="3899355960" sldId="559"/>
        </pc:sldMkLst>
        <pc:spChg chg="del">
          <ac:chgData name="Cristian Chilipirea" userId="34ab170da5908fc4" providerId="LiveId" clId="{9A523BFC-A3FC-4AAA-9285-DCA7DCC84041}" dt="2022-03-01T07:32:47.462" v="79" actId="478"/>
          <ac:spMkLst>
            <pc:docMk/>
            <pc:sldMk cId="3899355960" sldId="559"/>
            <ac:spMk id="3" creationId="{D3E6DD0C-C4DC-4085-82C7-35C39C654FE3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56.671" v="82" actId="207"/>
        <pc:sldMkLst>
          <pc:docMk/>
          <pc:sldMk cId="2586276678" sldId="560"/>
        </pc:sldMkLst>
        <pc:spChg chg="del">
          <ac:chgData name="Cristian Chilipirea" userId="34ab170da5908fc4" providerId="LiveId" clId="{9A523BFC-A3FC-4AAA-9285-DCA7DCC84041}" dt="2022-03-01T07:32:54.043" v="81" actId="478"/>
          <ac:spMkLst>
            <pc:docMk/>
            <pc:sldMk cId="2586276678" sldId="560"/>
            <ac:spMk id="3" creationId="{D9688B89-111C-4548-A142-3F82B753083D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01.704" v="84" actId="207"/>
        <pc:sldMkLst>
          <pc:docMk/>
          <pc:sldMk cId="2271612056" sldId="561"/>
        </pc:sldMkLst>
        <pc:spChg chg="del">
          <ac:chgData name="Cristian Chilipirea" userId="34ab170da5908fc4" providerId="LiveId" clId="{9A523BFC-A3FC-4AAA-9285-DCA7DCC84041}" dt="2022-03-01T07:32:59.611" v="83" actId="478"/>
          <ac:spMkLst>
            <pc:docMk/>
            <pc:sldMk cId="2271612056" sldId="561"/>
            <ac:spMk id="3" creationId="{1F56A1E9-D6B8-49B8-A8DC-40FD4190CF35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1.704" v="84" actId="207"/>
          <ac:picMkLst>
            <pc:docMk/>
            <pc:sldMk cId="2271612056" sldId="561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3:07.274" v="86" actId="207"/>
        <pc:sldMkLst>
          <pc:docMk/>
          <pc:sldMk cId="930919804" sldId="562"/>
        </pc:sldMkLst>
        <pc:spChg chg="del">
          <ac:chgData name="Cristian Chilipirea" userId="34ab170da5908fc4" providerId="LiveId" clId="{9A523BFC-A3FC-4AAA-9285-DCA7DCC84041}" dt="2022-03-01T07:33:04.783" v="85" actId="478"/>
          <ac:spMkLst>
            <pc:docMk/>
            <pc:sldMk cId="930919804" sldId="562"/>
            <ac:spMk id="3" creationId="{4BEB7C77-8BB9-4D73-9F68-6A5E04BF0E0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13.255" v="88" actId="207"/>
        <pc:sldMkLst>
          <pc:docMk/>
          <pc:sldMk cId="2127606340" sldId="563"/>
        </pc:sldMkLst>
        <pc:spChg chg="del">
          <ac:chgData name="Cristian Chilipirea" userId="34ab170da5908fc4" providerId="LiveId" clId="{9A523BFC-A3FC-4AAA-9285-DCA7DCC84041}" dt="2022-03-01T07:33:10.823" v="87" actId="478"/>
          <ac:spMkLst>
            <pc:docMk/>
            <pc:sldMk cId="2127606340" sldId="563"/>
            <ac:spMk id="3" creationId="{C96DEA7E-F0E3-410D-AB61-01AF8E5FFD95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24" creationId="{36A768B8-AAB9-4EAC-8673-A66A977029A8}"/>
          </ac:picMkLst>
        </pc:pic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052013883" sldId="564"/>
        </pc:sldMkLst>
      </pc:sldChg>
      <pc:sldChg chg="delSp modSp add mod">
        <pc:chgData name="Cristian Chilipirea" userId="34ab170da5908fc4" providerId="LiveId" clId="{9A523BFC-A3FC-4AAA-9285-DCA7DCC84041}" dt="2022-03-01T07:35:25.211" v="121" actId="207"/>
        <pc:sldMkLst>
          <pc:docMk/>
          <pc:sldMk cId="3138625864" sldId="565"/>
        </pc:sldMkLst>
        <pc:spChg chg="del">
          <ac:chgData name="Cristian Chilipirea" userId="34ab170da5908fc4" providerId="LiveId" clId="{9A523BFC-A3FC-4AAA-9285-DCA7DCC84041}" dt="2022-03-01T07:35:14.456" v="119" actId="478"/>
          <ac:spMkLst>
            <pc:docMk/>
            <pc:sldMk cId="3138625864" sldId="565"/>
            <ac:spMk id="4" creationId="{F7759A70-E504-47F0-AA37-18727D225642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25.211" v="121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48" creationId="{00000000-0000-0000-0000-000000000000}"/>
          </ac:cxnSpMkLst>
        </pc:cxnChg>
      </pc:sldChg>
      <pc:sldChg chg="delSp add mod">
        <pc:chgData name="Cristian Chilipirea" userId="34ab170da5908fc4" providerId="LiveId" clId="{9A523BFC-A3FC-4AAA-9285-DCA7DCC84041}" dt="2022-03-01T07:36:03.023" v="130" actId="478"/>
        <pc:sldMkLst>
          <pc:docMk/>
          <pc:sldMk cId="789193222" sldId="566"/>
        </pc:sldMkLst>
        <pc:spChg chg="del">
          <ac:chgData name="Cristian Chilipirea" userId="34ab170da5908fc4" providerId="LiveId" clId="{9A523BFC-A3FC-4AAA-9285-DCA7DCC84041}" dt="2022-03-01T07:36:03.023" v="130" actId="478"/>
          <ac:spMkLst>
            <pc:docMk/>
            <pc:sldMk cId="789193222" sldId="566"/>
            <ac:spMk id="2" creationId="{24322940-CDEE-4800-BF41-1B8F4D5D3E16}"/>
          </ac:spMkLst>
        </pc:spChg>
      </pc:sldChg>
      <pc:sldChg chg="delSp add mod">
        <pc:chgData name="Cristian Chilipirea" userId="34ab170da5908fc4" providerId="LiveId" clId="{9A523BFC-A3FC-4AAA-9285-DCA7DCC84041}" dt="2022-03-01T07:35:59.127" v="129" actId="478"/>
        <pc:sldMkLst>
          <pc:docMk/>
          <pc:sldMk cId="2238722529" sldId="568"/>
        </pc:sldMkLst>
        <pc:spChg chg="del">
          <ac:chgData name="Cristian Chilipirea" userId="34ab170da5908fc4" providerId="LiveId" clId="{9A523BFC-A3FC-4AAA-9285-DCA7DCC84041}" dt="2022-03-01T07:35:59.127" v="129" actId="478"/>
          <ac:spMkLst>
            <pc:docMk/>
            <pc:sldMk cId="2238722529" sldId="568"/>
            <ac:spMk id="2" creationId="{B99F0621-6269-44D7-AB75-4F15A8CAEBCD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615078098" sldId="56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16677767" sldId="570"/>
        </pc:sldMkLst>
      </pc:sldChg>
      <pc:sldChg chg="delSp add mod">
        <pc:chgData name="Cristian Chilipirea" userId="34ab170da5908fc4" providerId="LiveId" clId="{9A523BFC-A3FC-4AAA-9285-DCA7DCC84041}" dt="2022-03-01T07:36:52.379" v="142" actId="478"/>
        <pc:sldMkLst>
          <pc:docMk/>
          <pc:sldMk cId="5886016" sldId="571"/>
        </pc:sldMkLst>
        <pc:spChg chg="del">
          <ac:chgData name="Cristian Chilipirea" userId="34ab170da5908fc4" providerId="LiveId" clId="{9A523BFC-A3FC-4AAA-9285-DCA7DCC84041}" dt="2022-03-01T07:36:52.379" v="142" actId="478"/>
          <ac:spMkLst>
            <pc:docMk/>
            <pc:sldMk cId="5886016" sldId="571"/>
            <ac:spMk id="3" creationId="{7EFCE175-F555-40A3-85CE-C000C0F93FB4}"/>
          </ac:spMkLst>
        </pc:spChg>
      </pc:sldChg>
      <pc:sldChg chg="modSp add mod">
        <pc:chgData name="Cristian Chilipirea" userId="34ab170da5908fc4" providerId="LiveId" clId="{9A523BFC-A3FC-4AAA-9285-DCA7DCC84041}" dt="2022-03-01T07:37:00.342" v="143" actId="12"/>
        <pc:sldMkLst>
          <pc:docMk/>
          <pc:sldMk cId="3658902112" sldId="572"/>
        </pc:sldMkLst>
        <pc:spChg chg="mod">
          <ac:chgData name="Cristian Chilipirea" userId="34ab170da5908fc4" providerId="LiveId" clId="{9A523BFC-A3FC-4AAA-9285-DCA7DCC84041}" dt="2022-03-01T07:37:00.342" v="143" actId="12"/>
          <ac:spMkLst>
            <pc:docMk/>
            <pc:sldMk cId="3658902112" sldId="572"/>
            <ac:spMk id="3" creationId="{1B2C7B60-AC47-4517-9FBA-7D3011A234A8}"/>
          </ac:spMkLst>
        </pc:spChg>
      </pc:sldChg>
      <pc:sldChg chg="delSp modSp add mod">
        <pc:chgData name="Cristian Chilipirea" userId="34ab170da5908fc4" providerId="LiveId" clId="{9A523BFC-A3FC-4AAA-9285-DCA7DCC84041}" dt="2022-03-01T07:37:07.488" v="145" actId="207"/>
        <pc:sldMkLst>
          <pc:docMk/>
          <pc:sldMk cId="2137430506" sldId="573"/>
        </pc:sldMkLst>
        <pc:spChg chg="del">
          <ac:chgData name="Cristian Chilipirea" userId="34ab170da5908fc4" providerId="LiveId" clId="{9A523BFC-A3FC-4AAA-9285-DCA7DCC84041}" dt="2022-03-01T07:37:04.252" v="144" actId="478"/>
          <ac:spMkLst>
            <pc:docMk/>
            <pc:sldMk cId="2137430506" sldId="573"/>
            <ac:spMk id="3" creationId="{5867088F-2C72-4A74-9C8D-3052C8E6BBF8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13.809" v="147" actId="207"/>
        <pc:sldMkLst>
          <pc:docMk/>
          <pc:sldMk cId="1795412778" sldId="574"/>
        </pc:sldMkLst>
        <pc:spChg chg="mod">
          <ac:chgData name="Cristian Chilipirea" userId="34ab170da5908fc4" providerId="LiveId" clId="{9A523BFC-A3FC-4AAA-9285-DCA7DCC84041}" dt="2022-03-01T07:37:13.809" v="147" actId="207"/>
          <ac:spMkLst>
            <pc:docMk/>
            <pc:sldMk cId="1795412778" sldId="574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1.480" v="146" actId="478"/>
          <ac:spMkLst>
            <pc:docMk/>
            <pc:sldMk cId="1795412778" sldId="574"/>
            <ac:spMk id="5" creationId="{6BFE44EA-FB94-4731-9990-351CBCA533CD}"/>
          </ac:spMkLst>
        </pc:spChg>
      </pc:sldChg>
      <pc:sldChg chg="delSp modSp add mod">
        <pc:chgData name="Cristian Chilipirea" userId="34ab170da5908fc4" providerId="LiveId" clId="{9A523BFC-A3FC-4AAA-9285-DCA7DCC84041}" dt="2022-03-01T07:37:18.580" v="149" actId="478"/>
        <pc:sldMkLst>
          <pc:docMk/>
          <pc:sldMk cId="2114632415" sldId="575"/>
        </pc:sldMkLst>
        <pc:spChg chg="mod">
          <ac:chgData name="Cristian Chilipirea" userId="34ab170da5908fc4" providerId="LiveId" clId="{9A523BFC-A3FC-4AAA-9285-DCA7DCC84041}" dt="2022-03-01T07:37:16.733" v="148" actId="207"/>
          <ac:spMkLst>
            <pc:docMk/>
            <pc:sldMk cId="2114632415" sldId="575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8.580" v="149" actId="478"/>
          <ac:spMkLst>
            <pc:docMk/>
            <pc:sldMk cId="2114632415" sldId="575"/>
            <ac:spMk id="5" creationId="{656E2977-282D-4014-A5E9-8542E7AA5BD6}"/>
          </ac:spMkLst>
        </pc:spChg>
      </pc:sldChg>
      <pc:sldChg chg="delSp modSp add mod">
        <pc:chgData name="Cristian Chilipirea" userId="34ab170da5908fc4" providerId="LiveId" clId="{9A523BFC-A3FC-4AAA-9285-DCA7DCC84041}" dt="2022-03-01T07:37:29.224" v="152" actId="207"/>
        <pc:sldMkLst>
          <pc:docMk/>
          <pc:sldMk cId="3782119686" sldId="576"/>
        </pc:sldMkLst>
        <pc:spChg chg="del">
          <ac:chgData name="Cristian Chilipirea" userId="34ab170da5908fc4" providerId="LiveId" clId="{9A523BFC-A3FC-4AAA-9285-DCA7DCC84041}" dt="2022-03-01T07:37:26.700" v="151" actId="478"/>
          <ac:spMkLst>
            <pc:docMk/>
            <pc:sldMk cId="3782119686" sldId="576"/>
            <ac:spMk id="3" creationId="{99A607AC-7585-467F-B0AD-55F775D3C59B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4" creationId="{B9623878-7F1A-426B-AD2C-1E6A5D211429}"/>
          </ac:spMkLst>
        </pc:sp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6" creationId="{FE4EF745-137D-4F7A-B50B-CFF4BC706A18}"/>
          </ac:picMkLst>
        </pc:picChg>
        <pc:cxnChg chg="mod">
          <ac:chgData name="Cristian Chilipirea" userId="34ab170da5908fc4" providerId="LiveId" clId="{9A523BFC-A3FC-4AAA-9285-DCA7DCC84041}" dt="2022-03-01T07:37:29.224" v="152" actId="207"/>
          <ac:cxnSpMkLst>
            <pc:docMk/>
            <pc:sldMk cId="3782119686" sldId="576"/>
            <ac:cxnSpMk id="9" creationId="{520AB477-AEA2-4D68-A546-254B9A9DB08E}"/>
          </ac:cxnSpMkLst>
        </pc:cxnChg>
      </pc:sldChg>
      <pc:sldChg chg="delSp modSp add mod">
        <pc:chgData name="Cristian Chilipirea" userId="34ab170da5908fc4" providerId="LiveId" clId="{9A523BFC-A3FC-4AAA-9285-DCA7DCC84041}" dt="2022-03-01T07:37:36.646" v="154" actId="207"/>
        <pc:sldMkLst>
          <pc:docMk/>
          <pc:sldMk cId="2255485904" sldId="577"/>
        </pc:sldMkLst>
        <pc:spChg chg="del">
          <ac:chgData name="Cristian Chilipirea" userId="34ab170da5908fc4" providerId="LiveId" clId="{9A523BFC-A3FC-4AAA-9285-DCA7DCC84041}" dt="2022-03-01T07:37:34.068" v="153" actId="478"/>
          <ac:spMkLst>
            <pc:docMk/>
            <pc:sldMk cId="2255485904" sldId="577"/>
            <ac:spMk id="3" creationId="{64D63ACB-01A9-4CF7-9FCA-AAD576565FD7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1" creationId="{7E0F115E-118B-4DE8-BFCB-B0604FCF3CB1}"/>
          </ac:cxnSpMkLst>
        </pc:cxnChg>
      </pc:sldChg>
      <pc:sldChg chg="delSp modSp add mod">
        <pc:chgData name="Cristian Chilipirea" userId="34ab170da5908fc4" providerId="LiveId" clId="{9A523BFC-A3FC-4AAA-9285-DCA7DCC84041}" dt="2022-03-01T07:37:41.869" v="156" actId="207"/>
        <pc:sldMkLst>
          <pc:docMk/>
          <pc:sldMk cId="114628938" sldId="578"/>
        </pc:sldMkLst>
        <pc:spChg chg="del">
          <ac:chgData name="Cristian Chilipirea" userId="34ab170da5908fc4" providerId="LiveId" clId="{9A523BFC-A3FC-4AAA-9285-DCA7DCC84041}" dt="2022-03-01T07:37:39.451" v="155" actId="478"/>
          <ac:spMkLst>
            <pc:docMk/>
            <pc:sldMk cId="114628938" sldId="578"/>
            <ac:spMk id="3" creationId="{59E29B0B-58D5-4392-A554-ED564FA0DFAC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46.587" v="158" actId="207"/>
        <pc:sldMkLst>
          <pc:docMk/>
          <pc:sldMk cId="4061803901" sldId="579"/>
        </pc:sldMkLst>
        <pc:spChg chg="del">
          <ac:chgData name="Cristian Chilipirea" userId="34ab170da5908fc4" providerId="LiveId" clId="{9A523BFC-A3FC-4AAA-9285-DCA7DCC84041}" dt="2022-03-01T07:37:44.396" v="157" actId="478"/>
          <ac:spMkLst>
            <pc:docMk/>
            <pc:sldMk cId="4061803901" sldId="579"/>
            <ac:spMk id="3" creationId="{262D9EFF-2038-4309-8582-E793DC95C9B5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05.979" v="166" actId="207"/>
        <pc:sldMkLst>
          <pc:docMk/>
          <pc:sldMk cId="2121068957" sldId="580"/>
        </pc:sldMkLst>
        <pc:spChg chg="del">
          <ac:chgData name="Cristian Chilipirea" userId="34ab170da5908fc4" providerId="LiveId" clId="{9A523BFC-A3FC-4AAA-9285-DCA7DCC84041}" dt="2022-03-01T07:37:50.428" v="159" actId="478"/>
          <ac:spMkLst>
            <pc:docMk/>
            <pc:sldMk cId="2121068957" sldId="580"/>
            <ac:spMk id="3" creationId="{8AB6EF49-943D-4872-BCAB-8D37BFAF9DEC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6" creationId="{B260814C-7407-4AC2-B691-5387F256BBAB}"/>
          </ac:spMkLst>
        </pc:spChg>
        <pc:graphicFrameChg chg="mod modGraphic">
          <ac:chgData name="Cristian Chilipirea" userId="34ab170da5908fc4" providerId="LiveId" clId="{9A523BFC-A3FC-4AAA-9285-DCA7DCC84041}" dt="2022-03-01T07:38:05.979" v="166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7:58.426" v="1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7:53.080" v="1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02.460" v="165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24.108" v="172" actId="207"/>
        <pc:sldMkLst>
          <pc:docMk/>
          <pc:sldMk cId="2577152141" sldId="581"/>
        </pc:sldMkLst>
        <pc:spChg chg="del">
          <ac:chgData name="Cristian Chilipirea" userId="34ab170da5908fc4" providerId="LiveId" clId="{9A523BFC-A3FC-4AAA-9285-DCA7DCC84041}" dt="2022-03-01T07:38:10.183" v="167" actId="478"/>
          <ac:spMkLst>
            <pc:docMk/>
            <pc:sldMk cId="2577152141" sldId="581"/>
            <ac:spMk id="3" creationId="{8CD7D27A-055F-4DA0-9474-D70A41AF1358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19.228" v="170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21.624" v="171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16.356" v="169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24.108" v="172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44.494" v="178" actId="207"/>
        <pc:sldMkLst>
          <pc:docMk/>
          <pc:sldMk cId="2974333110" sldId="582"/>
        </pc:sldMkLst>
        <pc:spChg chg="del">
          <ac:chgData name="Cristian Chilipirea" userId="34ab170da5908fc4" providerId="LiveId" clId="{9A523BFC-A3FC-4AAA-9285-DCA7DCC84041}" dt="2022-03-01T07:38:29.283" v="173" actId="478"/>
          <ac:spMkLst>
            <pc:docMk/>
            <pc:sldMk cId="2974333110" sldId="582"/>
            <ac:spMk id="3" creationId="{E8D67393-7928-48D6-AFB3-A1C8C493D358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35.092" v="175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37.776" v="176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32.573" v="174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41.060" v="177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2" creationId="{EEE4237B-0D65-4AE6-AD89-1EF8D0243B4A}"/>
          </ac:cxnSpMkLst>
        </pc:cxn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3071435" sldId="583"/>
        </pc:sldMkLst>
      </pc:sldChg>
      <pc:sldChg chg="delSp modSp add mod">
        <pc:chgData name="Cristian Chilipirea" userId="34ab170da5908fc4" providerId="LiveId" clId="{9A523BFC-A3FC-4AAA-9285-DCA7DCC84041}" dt="2022-03-01T07:31:16.451" v="51" actId="1076"/>
        <pc:sldMkLst>
          <pc:docMk/>
          <pc:sldMk cId="2348830505" sldId="584"/>
        </pc:sldMkLst>
        <pc:spChg chg="del">
          <ac:chgData name="Cristian Chilipirea" userId="34ab170da5908fc4" providerId="LiveId" clId="{9A523BFC-A3FC-4AAA-9285-DCA7DCC84041}" dt="2022-03-01T07:31:13.413" v="49" actId="478"/>
          <ac:spMkLst>
            <pc:docMk/>
            <pc:sldMk cId="2348830505" sldId="584"/>
            <ac:spMk id="3" creationId="{90531F28-B27C-4E6E-B5A4-C3A11EA86381}"/>
          </ac:spMkLst>
        </pc:spChg>
        <pc:picChg chg="mod">
          <ac:chgData name="Cristian Chilipirea" userId="34ab170da5908fc4" providerId="LiveId" clId="{9A523BFC-A3FC-4AAA-9285-DCA7DCC84041}" dt="2022-03-01T07:31:14.567" v="50" actId="1076"/>
          <ac:picMkLst>
            <pc:docMk/>
            <pc:sldMk cId="2348830505" sldId="584"/>
            <ac:picMk id="5" creationId="{E42C340E-CFD9-4362-9D17-604985339F01}"/>
          </ac:picMkLst>
        </pc:picChg>
        <pc:picChg chg="mod">
          <ac:chgData name="Cristian Chilipirea" userId="34ab170da5908fc4" providerId="LiveId" clId="{9A523BFC-A3FC-4AAA-9285-DCA7DCC84041}" dt="2022-03-01T07:31:16.451" v="51" actId="1076"/>
          <ac:picMkLst>
            <pc:docMk/>
            <pc:sldMk cId="2348830505" sldId="584"/>
            <ac:picMk id="7" creationId="{3143843D-4328-4935-867B-6EB22A26F16C}"/>
          </ac:picMkLst>
        </pc:picChg>
      </pc:sldChg>
      <pc:sldChg chg="delSp add mod">
        <pc:chgData name="Cristian Chilipirea" userId="34ab170da5908fc4" providerId="LiveId" clId="{9A523BFC-A3FC-4AAA-9285-DCA7DCC84041}" dt="2022-03-01T07:39:13.891" v="188" actId="478"/>
        <pc:sldMkLst>
          <pc:docMk/>
          <pc:sldMk cId="507814385" sldId="585"/>
        </pc:sldMkLst>
        <pc:spChg chg="del">
          <ac:chgData name="Cristian Chilipirea" userId="34ab170da5908fc4" providerId="LiveId" clId="{9A523BFC-A3FC-4AAA-9285-DCA7DCC84041}" dt="2022-03-01T07:39:13.891" v="188" actId="478"/>
          <ac:spMkLst>
            <pc:docMk/>
            <pc:sldMk cId="507814385" sldId="585"/>
            <ac:spMk id="3" creationId="{008D848F-674D-4FD5-B558-42DCE9CC2BC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262135723" sldId="586"/>
        </pc:sldMkLst>
      </pc:sldChg>
      <pc:sldChg chg="modSp add mod">
        <pc:chgData name="Cristian Chilipirea" userId="34ab170da5908fc4" providerId="LiveId" clId="{9A523BFC-A3FC-4AAA-9285-DCA7DCC84041}" dt="2022-03-01T07:28:40.585" v="3" actId="12"/>
        <pc:sldMkLst>
          <pc:docMk/>
          <pc:sldMk cId="838034753" sldId="587"/>
        </pc:sldMkLst>
        <pc:spChg chg="mod">
          <ac:chgData name="Cristian Chilipirea" userId="34ab170da5908fc4" providerId="LiveId" clId="{9A523BFC-A3FC-4AAA-9285-DCA7DCC84041}" dt="2022-03-01T07:28:40.585" v="3" actId="12"/>
          <ac:spMkLst>
            <pc:docMk/>
            <pc:sldMk cId="838034753" sldId="587"/>
            <ac:spMk id="3" creationId="{5F695F96-A60B-4996-BFB4-A0A19B16AA2A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1260728" sldId="588"/>
        </pc:sldMkLst>
      </pc:sldChg>
      <pc:sldChg chg="delSp add mod">
        <pc:chgData name="Cristian Chilipirea" userId="34ab170da5908fc4" providerId="LiveId" clId="{9A523BFC-A3FC-4AAA-9285-DCA7DCC84041}" dt="2022-03-01T07:39:27.475" v="191" actId="478"/>
        <pc:sldMkLst>
          <pc:docMk/>
          <pc:sldMk cId="3379466863" sldId="589"/>
        </pc:sldMkLst>
        <pc:spChg chg="del">
          <ac:chgData name="Cristian Chilipirea" userId="34ab170da5908fc4" providerId="LiveId" clId="{9A523BFC-A3FC-4AAA-9285-DCA7DCC84041}" dt="2022-03-01T07:39:27.475" v="191" actId="478"/>
          <ac:spMkLst>
            <pc:docMk/>
            <pc:sldMk cId="3379466863" sldId="589"/>
            <ac:spMk id="4" creationId="{3C31AECD-ED8D-4B57-BE91-0AF4F8A13EC1}"/>
          </ac:spMkLst>
        </pc:spChg>
      </pc:sldChg>
      <pc:sldChg chg="delSp add mod">
        <pc:chgData name="Cristian Chilipirea" userId="34ab170da5908fc4" providerId="LiveId" clId="{9A523BFC-A3FC-4AAA-9285-DCA7DCC84041}" dt="2022-03-01T07:39:30.539" v="192" actId="478"/>
        <pc:sldMkLst>
          <pc:docMk/>
          <pc:sldMk cId="1454222475" sldId="590"/>
        </pc:sldMkLst>
        <pc:spChg chg="del">
          <ac:chgData name="Cristian Chilipirea" userId="34ab170da5908fc4" providerId="LiveId" clId="{9A523BFC-A3FC-4AAA-9285-DCA7DCC84041}" dt="2022-03-01T07:39:30.539" v="192" actId="478"/>
          <ac:spMkLst>
            <pc:docMk/>
            <pc:sldMk cId="1454222475" sldId="590"/>
            <ac:spMk id="4" creationId="{D99B9D29-4CA6-436F-8B42-4735F1C833F3}"/>
          </ac:spMkLst>
        </pc:spChg>
      </pc:sldChg>
      <pc:sldChg chg="delSp add mod">
        <pc:chgData name="Cristian Chilipirea" userId="34ab170da5908fc4" providerId="LiveId" clId="{9A523BFC-A3FC-4AAA-9285-DCA7DCC84041}" dt="2022-03-01T07:39:33.031" v="193" actId="478"/>
        <pc:sldMkLst>
          <pc:docMk/>
          <pc:sldMk cId="4063241353" sldId="591"/>
        </pc:sldMkLst>
        <pc:spChg chg="del">
          <ac:chgData name="Cristian Chilipirea" userId="34ab170da5908fc4" providerId="LiveId" clId="{9A523BFC-A3FC-4AAA-9285-DCA7DCC84041}" dt="2022-03-01T07:39:33.031" v="193" actId="478"/>
          <ac:spMkLst>
            <pc:docMk/>
            <pc:sldMk cId="4063241353" sldId="591"/>
            <ac:spMk id="3" creationId="{A68AD1FA-00CE-4B56-8310-F0B9E289D57C}"/>
          </ac:spMkLst>
        </pc:spChg>
      </pc:sldChg>
      <pc:sldChg chg="delSp add mod">
        <pc:chgData name="Cristian Chilipirea" userId="34ab170da5908fc4" providerId="LiveId" clId="{9A523BFC-A3FC-4AAA-9285-DCA7DCC84041}" dt="2022-03-01T07:39:36.151" v="194" actId="478"/>
        <pc:sldMkLst>
          <pc:docMk/>
          <pc:sldMk cId="714283909" sldId="592"/>
        </pc:sldMkLst>
        <pc:spChg chg="del">
          <ac:chgData name="Cristian Chilipirea" userId="34ab170da5908fc4" providerId="LiveId" clId="{9A523BFC-A3FC-4AAA-9285-DCA7DCC84041}" dt="2022-03-01T07:39:36.151" v="194" actId="478"/>
          <ac:spMkLst>
            <pc:docMk/>
            <pc:sldMk cId="714283909" sldId="592"/>
            <ac:spMk id="3" creationId="{D55CAD79-5F9F-4A81-B28C-DA5FE347CB1A}"/>
          </ac:spMkLst>
        </pc:spChg>
      </pc:sldChg>
      <pc:sldChg chg="delSp add mod">
        <pc:chgData name="Cristian Chilipirea" userId="34ab170da5908fc4" providerId="LiveId" clId="{9A523BFC-A3FC-4AAA-9285-DCA7DCC84041}" dt="2022-03-01T07:39:39.016" v="195" actId="478"/>
        <pc:sldMkLst>
          <pc:docMk/>
          <pc:sldMk cId="2193904836" sldId="593"/>
        </pc:sldMkLst>
        <pc:spChg chg="del">
          <ac:chgData name="Cristian Chilipirea" userId="34ab170da5908fc4" providerId="LiveId" clId="{9A523BFC-A3FC-4AAA-9285-DCA7DCC84041}" dt="2022-03-01T07:39:39.016" v="195" actId="478"/>
          <ac:spMkLst>
            <pc:docMk/>
            <pc:sldMk cId="2193904836" sldId="593"/>
            <ac:spMk id="3" creationId="{21A0E949-3F4D-42B7-80E8-BB4FC9FEC427}"/>
          </ac:spMkLst>
        </pc:spChg>
      </pc:sldChg>
      <pc:sldChg chg="delSp modSp add mod">
        <pc:chgData name="Cristian Chilipirea" userId="34ab170da5908fc4" providerId="LiveId" clId="{9A523BFC-A3FC-4AAA-9285-DCA7DCC84041}" dt="2022-03-01T07:39:44.646" v="198" actId="207"/>
        <pc:sldMkLst>
          <pc:docMk/>
          <pc:sldMk cId="2375200966" sldId="594"/>
        </pc:sldMkLst>
        <pc:spChg chg="del mod">
          <ac:chgData name="Cristian Chilipirea" userId="34ab170da5908fc4" providerId="LiveId" clId="{9A523BFC-A3FC-4AAA-9285-DCA7DCC84041}" dt="2022-03-01T07:39:42.116" v="197" actId="478"/>
          <ac:spMkLst>
            <pc:docMk/>
            <pc:sldMk cId="2375200966" sldId="594"/>
            <ac:spMk id="3" creationId="{475441B7-7A50-43C9-AC1C-4C31501EF4A0}"/>
          </ac:spMkLst>
        </pc:spChg>
        <pc:spChg chg="mod">
          <ac:chgData name="Cristian Chilipirea" userId="34ab170da5908fc4" providerId="LiveId" clId="{9A523BFC-A3FC-4AAA-9285-DCA7DCC84041}" dt="2022-03-01T07:39:44.646" v="198" actId="207"/>
          <ac:spMkLst>
            <pc:docMk/>
            <pc:sldMk cId="2375200966" sldId="594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9:53.996" v="200" actId="207"/>
        <pc:sldMkLst>
          <pc:docMk/>
          <pc:sldMk cId="1282244407" sldId="595"/>
        </pc:sldMkLst>
        <pc:spChg chg="mod">
          <ac:chgData name="Cristian Chilipirea" userId="34ab170da5908fc4" providerId="LiveId" clId="{9A523BFC-A3FC-4AAA-9285-DCA7DCC84041}" dt="2022-03-01T07:39:53.996" v="200" actId="207"/>
          <ac:spMkLst>
            <pc:docMk/>
            <pc:sldMk cId="1282244407" sldId="59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9:51.240" v="199" actId="478"/>
          <ac:spMkLst>
            <pc:docMk/>
            <pc:sldMk cId="1282244407" sldId="595"/>
            <ac:spMk id="4" creationId="{F47FB7D5-D3B8-417F-938D-B2D9F035602E}"/>
          </ac:spMkLst>
        </pc:spChg>
      </pc:sldChg>
      <pc:sldChg chg="delSp add mod">
        <pc:chgData name="Cristian Chilipirea" userId="34ab170da5908fc4" providerId="LiveId" clId="{9A523BFC-A3FC-4AAA-9285-DCA7DCC84041}" dt="2022-03-01T07:40:02.471" v="202" actId="478"/>
        <pc:sldMkLst>
          <pc:docMk/>
          <pc:sldMk cId="3948995985" sldId="596"/>
        </pc:sldMkLst>
        <pc:spChg chg="del">
          <ac:chgData name="Cristian Chilipirea" userId="34ab170da5908fc4" providerId="LiveId" clId="{9A523BFC-A3FC-4AAA-9285-DCA7DCC84041}" dt="2022-03-01T07:40:02.471" v="202" actId="478"/>
          <ac:spMkLst>
            <pc:docMk/>
            <pc:sldMk cId="3948995985" sldId="596"/>
            <ac:spMk id="3" creationId="{77F3C2CF-E2FE-4743-B0D3-B669EB0FB1BF}"/>
          </ac:spMkLst>
        </pc:spChg>
      </pc:sldChg>
      <pc:sldChg chg="delSp add mod">
        <pc:chgData name="Cristian Chilipirea" userId="34ab170da5908fc4" providerId="LiveId" clId="{9A523BFC-A3FC-4AAA-9285-DCA7DCC84041}" dt="2022-03-01T07:40:06.120" v="203" actId="478"/>
        <pc:sldMkLst>
          <pc:docMk/>
          <pc:sldMk cId="1844636418" sldId="597"/>
        </pc:sldMkLst>
        <pc:spChg chg="del">
          <ac:chgData name="Cristian Chilipirea" userId="34ab170da5908fc4" providerId="LiveId" clId="{9A523BFC-A3FC-4AAA-9285-DCA7DCC84041}" dt="2022-03-01T07:40:06.120" v="203" actId="478"/>
          <ac:spMkLst>
            <pc:docMk/>
            <pc:sldMk cId="1844636418" sldId="597"/>
            <ac:spMk id="3" creationId="{41CEA7D5-CEC9-410D-923C-542975E3FEC8}"/>
          </ac:spMkLst>
        </pc:spChg>
      </pc:sldChg>
      <pc:sldChg chg="delSp add mod">
        <pc:chgData name="Cristian Chilipirea" userId="34ab170da5908fc4" providerId="LiveId" clId="{9A523BFC-A3FC-4AAA-9285-DCA7DCC84041}" dt="2022-03-01T07:40:10.039" v="204" actId="478"/>
        <pc:sldMkLst>
          <pc:docMk/>
          <pc:sldMk cId="3818138472" sldId="598"/>
        </pc:sldMkLst>
        <pc:spChg chg="del">
          <ac:chgData name="Cristian Chilipirea" userId="34ab170da5908fc4" providerId="LiveId" clId="{9A523BFC-A3FC-4AAA-9285-DCA7DCC84041}" dt="2022-03-01T07:40:10.039" v="204" actId="478"/>
          <ac:spMkLst>
            <pc:docMk/>
            <pc:sldMk cId="3818138472" sldId="598"/>
            <ac:spMk id="3" creationId="{BEE8C565-BDDF-402B-AB60-AAD87DBB3A1B}"/>
          </ac:spMkLst>
        </pc:spChg>
      </pc:sldChg>
      <pc:sldChg chg="delSp modSp add mod">
        <pc:chgData name="Cristian Chilipirea" userId="34ab170da5908fc4" providerId="LiveId" clId="{9A523BFC-A3FC-4AAA-9285-DCA7DCC84041}" dt="2022-03-01T07:40:17.105" v="206" actId="207"/>
        <pc:sldMkLst>
          <pc:docMk/>
          <pc:sldMk cId="3348458263" sldId="599"/>
        </pc:sldMkLst>
        <pc:spChg chg="mod">
          <ac:chgData name="Cristian Chilipirea" userId="34ab170da5908fc4" providerId="LiveId" clId="{9A523BFC-A3FC-4AAA-9285-DCA7DCC84041}" dt="2022-03-01T07:40:17.105" v="206" actId="207"/>
          <ac:spMkLst>
            <pc:docMk/>
            <pc:sldMk cId="3348458263" sldId="599"/>
            <ac:spMk id="2" creationId="{95CEB844-A3A5-4392-A2EF-518B1E8C4E4F}"/>
          </ac:spMkLst>
        </pc:spChg>
        <pc:spChg chg="del">
          <ac:chgData name="Cristian Chilipirea" userId="34ab170da5908fc4" providerId="LiveId" clId="{9A523BFC-A3FC-4AAA-9285-DCA7DCC84041}" dt="2022-03-01T07:40:14.507" v="205" actId="478"/>
          <ac:spMkLst>
            <pc:docMk/>
            <pc:sldMk cId="3348458263" sldId="599"/>
            <ac:spMk id="4" creationId="{917B8AFF-BEA2-452C-BB06-EF1601AC03A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9A523BFC-A3FC-4AAA-9285-DCA7DCC84041}" dt="2022-03-01T07:40:29.395" v="210" actId="1076"/>
        <pc:sldMkLst>
          <pc:docMk/>
          <pc:sldMk cId="4205567944" sldId="601"/>
        </pc:sldMkLst>
        <pc:spChg chg="mod">
          <ac:chgData name="Cristian Chilipirea" userId="34ab170da5908fc4" providerId="LiveId" clId="{9A523BFC-A3FC-4AAA-9285-DCA7DCC84041}" dt="2022-03-01T07:40:29.395" v="210" actId="1076"/>
          <ac:spMkLst>
            <pc:docMk/>
            <pc:sldMk cId="4205567944" sldId="601"/>
            <ac:spMk id="2" creationId="{3F236011-DD40-47B0-9D22-9C02649C8368}"/>
          </ac:spMkLst>
        </pc:spChg>
        <pc:spChg chg="del">
          <ac:chgData name="Cristian Chilipirea" userId="34ab170da5908fc4" providerId="LiveId" clId="{9A523BFC-A3FC-4AAA-9285-DCA7DCC84041}" dt="2022-03-01T07:40:23.972" v="208" actId="478"/>
          <ac:spMkLst>
            <pc:docMk/>
            <pc:sldMk cId="4205567944" sldId="601"/>
            <ac:spMk id="4" creationId="{F978678E-003F-4A05-AFFF-02398ACE06A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344553936" sldId="602"/>
        </pc:sldMkLst>
      </pc:sldChg>
      <pc:sldChg chg="delSp add mod">
        <pc:chgData name="Cristian Chilipirea" userId="34ab170da5908fc4" providerId="LiveId" clId="{9A523BFC-A3FC-4AAA-9285-DCA7DCC84041}" dt="2022-03-01T07:40:32.796" v="211" actId="478"/>
        <pc:sldMkLst>
          <pc:docMk/>
          <pc:sldMk cId="2337447778" sldId="603"/>
        </pc:sldMkLst>
        <pc:spChg chg="del">
          <ac:chgData name="Cristian Chilipirea" userId="34ab170da5908fc4" providerId="LiveId" clId="{9A523BFC-A3FC-4AAA-9285-DCA7DCC84041}" dt="2022-03-01T07:40:32.796" v="211" actId="478"/>
          <ac:spMkLst>
            <pc:docMk/>
            <pc:sldMk cId="2337447778" sldId="603"/>
            <ac:spMk id="4" creationId="{F90321A0-7831-4EF8-8CA0-A44DE2ECECF4}"/>
          </ac:spMkLst>
        </pc:spChg>
      </pc:sldChg>
      <pc:sldChg chg="delSp modSp add mod">
        <pc:chgData name="Cristian Chilipirea" userId="34ab170da5908fc4" providerId="LiveId" clId="{9A523BFC-A3FC-4AAA-9285-DCA7DCC84041}" dt="2022-03-01T07:40:39.214" v="213" actId="207"/>
        <pc:sldMkLst>
          <pc:docMk/>
          <pc:sldMk cId="1981099768" sldId="604"/>
        </pc:sldMkLst>
        <pc:spChg chg="del">
          <ac:chgData name="Cristian Chilipirea" userId="34ab170da5908fc4" providerId="LiveId" clId="{9A523BFC-A3FC-4AAA-9285-DCA7DCC84041}" dt="2022-03-01T07:40:36.807" v="212" actId="478"/>
          <ac:spMkLst>
            <pc:docMk/>
            <pc:sldMk cId="1981099768" sldId="604"/>
            <ac:spMk id="3" creationId="{A4E9B9BF-515D-4665-A7F1-40C23FB06754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44.278" v="215" actId="207"/>
        <pc:sldMkLst>
          <pc:docMk/>
          <pc:sldMk cId="3019142625" sldId="605"/>
        </pc:sldMkLst>
        <pc:spChg chg="del">
          <ac:chgData name="Cristian Chilipirea" userId="34ab170da5908fc4" providerId="LiveId" clId="{9A523BFC-A3FC-4AAA-9285-DCA7DCC84041}" dt="2022-03-01T07:40:41.743" v="214" actId="478"/>
          <ac:spMkLst>
            <pc:docMk/>
            <pc:sldMk cId="3019142625" sldId="605"/>
            <ac:spMk id="3" creationId="{9A522380-478A-4E82-96A3-FA2836976695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0.140" v="217" actId="207"/>
        <pc:sldMkLst>
          <pc:docMk/>
          <pc:sldMk cId="569374573" sldId="606"/>
        </pc:sldMkLst>
        <pc:spChg chg="del">
          <ac:chgData name="Cristian Chilipirea" userId="34ab170da5908fc4" providerId="LiveId" clId="{9A523BFC-A3FC-4AAA-9285-DCA7DCC84041}" dt="2022-03-01T07:40:48.019" v="216" actId="478"/>
          <ac:spMkLst>
            <pc:docMk/>
            <pc:sldMk cId="569374573" sldId="606"/>
            <ac:spMk id="3" creationId="{BF63E153-7391-4762-8B68-8BE493CA3DEA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9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6.556" v="219" actId="207"/>
        <pc:sldMkLst>
          <pc:docMk/>
          <pc:sldMk cId="535318794" sldId="607"/>
        </pc:sldMkLst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0:52.807" v="218" actId="478"/>
          <ac:spMkLst>
            <pc:docMk/>
            <pc:sldMk cId="535318794" sldId="607"/>
            <ac:spMk id="5" creationId="{526F4163-5560-42C4-8EE9-34CEF18E9BDF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07.950" v="222" actId="207"/>
        <pc:sldMkLst>
          <pc:docMk/>
          <pc:sldMk cId="424366072" sldId="608"/>
        </pc:sldMkLst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00.183" v="220" actId="478"/>
          <ac:spMkLst>
            <pc:docMk/>
            <pc:sldMk cId="424366072" sldId="608"/>
            <ac:spMk id="5" creationId="{27824662-D522-4E86-B385-FB26A138267D}"/>
          </ac:spMkLst>
        </pc:spChg>
        <pc:spChg chg="mod">
          <ac:chgData name="Cristian Chilipirea" userId="34ab170da5908fc4" providerId="LiveId" clId="{9A523BFC-A3FC-4AAA-9285-DCA7DCC84041}" dt="2022-03-01T07:41:03.019" v="221" actId="207"/>
          <ac:spMkLst>
            <pc:docMk/>
            <pc:sldMk cId="424366072" sldId="608"/>
            <ac:spMk id="19" creationId="{A67DD33D-D9A2-44E2-B8B3-B5375BA7C4F2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15.138" v="224" actId="207"/>
        <pc:sldMkLst>
          <pc:docMk/>
          <pc:sldMk cId="820748745" sldId="609"/>
        </pc:sldMkLst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1.496" v="223" actId="478"/>
          <ac:spMkLst>
            <pc:docMk/>
            <pc:sldMk cId="820748745" sldId="609"/>
            <ac:spMk id="5" creationId="{FC84BAD0-0BFE-4C9C-BF25-A83BD83EB6FC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1.172" v="226" actId="207"/>
        <pc:sldMkLst>
          <pc:docMk/>
          <pc:sldMk cId="991318760" sldId="610"/>
        </pc:sldMkLst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8.380" v="225" actId="478"/>
          <ac:spMkLst>
            <pc:docMk/>
            <pc:sldMk cId="991318760" sldId="610"/>
            <ac:spMk id="5" creationId="{52E01587-E040-44EE-95C6-71AD863A4322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6.838" v="228" actId="207"/>
        <pc:sldMkLst>
          <pc:docMk/>
          <pc:sldMk cId="392674811" sldId="611"/>
        </pc:sldMkLst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23.131" v="227" actId="478"/>
          <ac:spMkLst>
            <pc:docMk/>
            <pc:sldMk cId="392674811" sldId="611"/>
            <ac:spMk id="5" creationId="{450BC3B7-88E9-4DB4-98CD-E5998A4FE95A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34.956" v="232" actId="478"/>
        <pc:sldMkLst>
          <pc:docMk/>
          <pc:sldMk cId="3582925883" sldId="612"/>
        </pc:sldMkLst>
        <pc:spChg chg="del">
          <ac:chgData name="Cristian Chilipirea" userId="34ab170da5908fc4" providerId="LiveId" clId="{9A523BFC-A3FC-4AAA-9285-DCA7DCC84041}" dt="2022-03-01T07:41:34.956" v="232" actId="478"/>
          <ac:spMkLst>
            <pc:docMk/>
            <pc:sldMk cId="3582925883" sldId="612"/>
            <ac:spMk id="3" creationId="{7F191A50-C87B-42EF-9085-DEF903525BA6}"/>
          </ac:spMkLst>
        </pc:spChg>
        <pc:spChg chg="mod">
          <ac:chgData name="Cristian Chilipirea" userId="34ab170da5908fc4" providerId="LiveId" clId="{9A523BFC-A3FC-4AAA-9285-DCA7DCC84041}" dt="2022-03-01T07:41:33.525" v="231" actId="207"/>
          <ac:spMkLst>
            <pc:docMk/>
            <pc:sldMk cId="3582925883" sldId="612"/>
            <ac:spMk id="4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41:42.878" v="234" actId="207"/>
        <pc:sldMkLst>
          <pc:docMk/>
          <pc:sldMk cId="264455886" sldId="613"/>
        </pc:sldMkLst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37.932" v="233" actId="478"/>
          <ac:spMkLst>
            <pc:docMk/>
            <pc:sldMk cId="264455886" sldId="613"/>
            <ac:spMk id="5" creationId="{CF7BE755-894B-4FF4-BDFE-1363C087FD41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50.398" v="236" actId="207"/>
        <pc:sldMkLst>
          <pc:docMk/>
          <pc:sldMk cId="2284222368" sldId="614"/>
        </pc:sldMkLst>
        <pc:spChg chg="mod">
          <ac:chgData name="Cristian Chilipirea" userId="34ab170da5908fc4" providerId="LiveId" clId="{9A523BFC-A3FC-4AAA-9285-DCA7DCC84041}" dt="2022-03-01T07:41:50.398" v="236" actId="207"/>
          <ac:spMkLst>
            <pc:docMk/>
            <pc:sldMk cId="2284222368" sldId="614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47.760" v="235" actId="478"/>
          <ac:spMkLst>
            <pc:docMk/>
            <pc:sldMk cId="2284222368" sldId="614"/>
            <ac:spMk id="4" creationId="{F73A8A98-EB03-4488-B9E3-5E69025BA5C1}"/>
          </ac:spMkLst>
        </pc:spChg>
      </pc:sldChg>
      <pc:sldChg chg="delSp add mod">
        <pc:chgData name="Cristian Chilipirea" userId="34ab170da5908fc4" providerId="LiveId" clId="{9A523BFC-A3FC-4AAA-9285-DCA7DCC84041}" dt="2022-03-01T07:36:05.511" v="131" actId="478"/>
        <pc:sldMkLst>
          <pc:docMk/>
          <pc:sldMk cId="2595948861" sldId="616"/>
        </pc:sldMkLst>
        <pc:spChg chg="del">
          <ac:chgData name="Cristian Chilipirea" userId="34ab170da5908fc4" providerId="LiveId" clId="{9A523BFC-A3FC-4AAA-9285-DCA7DCC84041}" dt="2022-03-01T07:36:05.511" v="131" actId="478"/>
          <ac:spMkLst>
            <pc:docMk/>
            <pc:sldMk cId="2595948861" sldId="616"/>
            <ac:spMk id="4" creationId="{4217E098-9AED-4BB3-B8A9-A90A9637E1B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75307678" sldId="617"/>
        </pc:sldMkLst>
      </pc:sldChg>
      <pc:sldChg chg="delSp add mod">
        <pc:chgData name="Cristian Chilipirea" userId="34ab170da5908fc4" providerId="LiveId" clId="{9A523BFC-A3FC-4AAA-9285-DCA7DCC84041}" dt="2022-03-01T07:36:10.859" v="132" actId="478"/>
        <pc:sldMkLst>
          <pc:docMk/>
          <pc:sldMk cId="686207034" sldId="618"/>
        </pc:sldMkLst>
        <pc:spChg chg="del">
          <ac:chgData name="Cristian Chilipirea" userId="34ab170da5908fc4" providerId="LiveId" clId="{9A523BFC-A3FC-4AAA-9285-DCA7DCC84041}" dt="2022-03-01T07:36:10.859" v="132" actId="478"/>
          <ac:spMkLst>
            <pc:docMk/>
            <pc:sldMk cId="686207034" sldId="618"/>
            <ac:spMk id="4" creationId="{D1DFB821-63D0-4423-9B63-09FE9F0387C9}"/>
          </ac:spMkLst>
        </pc:spChg>
      </pc:sldChg>
      <pc:sldChg chg="delSp add mod">
        <pc:chgData name="Cristian Chilipirea" userId="34ab170da5908fc4" providerId="LiveId" clId="{9A523BFC-A3FC-4AAA-9285-DCA7DCC84041}" dt="2022-03-01T07:36:23.951" v="135" actId="478"/>
        <pc:sldMkLst>
          <pc:docMk/>
          <pc:sldMk cId="1712661963" sldId="620"/>
        </pc:sldMkLst>
        <pc:spChg chg="del">
          <ac:chgData name="Cristian Chilipirea" userId="34ab170da5908fc4" providerId="LiveId" clId="{9A523BFC-A3FC-4AAA-9285-DCA7DCC84041}" dt="2022-03-01T07:36:23.951" v="135" actId="478"/>
          <ac:spMkLst>
            <pc:docMk/>
            <pc:sldMk cId="1712661963" sldId="620"/>
            <ac:spMk id="4" creationId="{60D609E5-9456-4894-BA8F-320B30B08276}"/>
          </ac:spMkLst>
        </pc:spChg>
      </pc:sldChg>
      <pc:sldChg chg="delSp add mod">
        <pc:chgData name="Cristian Chilipirea" userId="34ab170da5908fc4" providerId="LiveId" clId="{9A523BFC-A3FC-4AAA-9285-DCA7DCC84041}" dt="2022-03-01T07:36:31.599" v="137" actId="478"/>
        <pc:sldMkLst>
          <pc:docMk/>
          <pc:sldMk cId="194281371" sldId="621"/>
        </pc:sldMkLst>
        <pc:spChg chg="del">
          <ac:chgData name="Cristian Chilipirea" userId="34ab170da5908fc4" providerId="LiveId" clId="{9A523BFC-A3FC-4AAA-9285-DCA7DCC84041}" dt="2022-03-01T07:36:31.599" v="137" actId="478"/>
          <ac:spMkLst>
            <pc:docMk/>
            <pc:sldMk cId="194281371" sldId="621"/>
            <ac:spMk id="4" creationId="{3C683A9F-9DF5-42F0-B1E4-E70C241E6D88}"/>
          </ac:spMkLst>
        </pc:spChg>
      </pc:sldChg>
      <pc:sldChg chg="delSp add mod">
        <pc:chgData name="Cristian Chilipirea" userId="34ab170da5908fc4" providerId="LiveId" clId="{9A523BFC-A3FC-4AAA-9285-DCA7DCC84041}" dt="2022-03-01T07:36:34.312" v="138" actId="478"/>
        <pc:sldMkLst>
          <pc:docMk/>
          <pc:sldMk cId="923062931" sldId="622"/>
        </pc:sldMkLst>
        <pc:spChg chg="del">
          <ac:chgData name="Cristian Chilipirea" userId="34ab170da5908fc4" providerId="LiveId" clId="{9A523BFC-A3FC-4AAA-9285-DCA7DCC84041}" dt="2022-03-01T07:36:34.312" v="138" actId="478"/>
          <ac:spMkLst>
            <pc:docMk/>
            <pc:sldMk cId="923062931" sldId="622"/>
            <ac:spMk id="4" creationId="{3E1D3264-4082-45DD-9072-92C84CFC4207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945113523" sldId="627"/>
        </pc:sldMkLst>
      </pc:sldChg>
      <pc:sldChg chg="delSp add mod">
        <pc:chgData name="Cristian Chilipirea" userId="34ab170da5908fc4" providerId="LiveId" clId="{9A523BFC-A3FC-4AAA-9285-DCA7DCC84041}" dt="2022-03-01T07:36:38.816" v="139" actId="478"/>
        <pc:sldMkLst>
          <pc:docMk/>
          <pc:sldMk cId="1028691666" sldId="629"/>
        </pc:sldMkLst>
        <pc:spChg chg="del">
          <ac:chgData name="Cristian Chilipirea" userId="34ab170da5908fc4" providerId="LiveId" clId="{9A523BFC-A3FC-4AAA-9285-DCA7DCC84041}" dt="2022-03-01T07:36:38.816" v="139" actId="478"/>
          <ac:spMkLst>
            <pc:docMk/>
            <pc:sldMk cId="1028691666" sldId="629"/>
            <ac:spMk id="4" creationId="{0F5BD066-2ED0-48A1-8874-178266821926}"/>
          </ac:spMkLst>
        </pc:spChg>
      </pc:sldChg>
      <pc:sldChg chg="delSp add mod">
        <pc:chgData name="Cristian Chilipirea" userId="34ab170da5908fc4" providerId="LiveId" clId="{9A523BFC-A3FC-4AAA-9285-DCA7DCC84041}" dt="2022-03-01T07:36:42.056" v="140" actId="478"/>
        <pc:sldMkLst>
          <pc:docMk/>
          <pc:sldMk cId="2971307940" sldId="630"/>
        </pc:sldMkLst>
        <pc:spChg chg="del">
          <ac:chgData name="Cristian Chilipirea" userId="34ab170da5908fc4" providerId="LiveId" clId="{9A523BFC-A3FC-4AAA-9285-DCA7DCC84041}" dt="2022-03-01T07:36:42.056" v="140" actId="478"/>
          <ac:spMkLst>
            <pc:docMk/>
            <pc:sldMk cId="2971307940" sldId="630"/>
            <ac:spMk id="4" creationId="{D7761E66-60BA-4FB1-8384-0D5418035E61}"/>
          </ac:spMkLst>
        </pc:spChg>
      </pc:sldChg>
      <pc:sldChg chg="delSp add mod">
        <pc:chgData name="Cristian Chilipirea" userId="34ab170da5908fc4" providerId="LiveId" clId="{9A523BFC-A3FC-4AAA-9285-DCA7DCC84041}" dt="2022-03-01T07:39:24.219" v="190" actId="478"/>
        <pc:sldMkLst>
          <pc:docMk/>
          <pc:sldMk cId="815738256" sldId="631"/>
        </pc:sldMkLst>
        <pc:spChg chg="del">
          <ac:chgData name="Cristian Chilipirea" userId="34ab170da5908fc4" providerId="LiveId" clId="{9A523BFC-A3FC-4AAA-9285-DCA7DCC84041}" dt="2022-03-01T07:39:24.219" v="190" actId="478"/>
          <ac:spMkLst>
            <pc:docMk/>
            <pc:sldMk cId="815738256" sldId="631"/>
            <ac:spMk id="3" creationId="{1D06D200-CD3F-4CDC-8361-4BDDE52AC69B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222466" sldId="77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42499470" sldId="77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903512" sldId="79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90679308" sldId="79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42302482" sldId="79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1045716" sldId="80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51" sldId="80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01829197" sldId="81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0123499" sldId="82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4671910" sldId="82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50590700" sldId="83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5675428" sldId="83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90409566" sldId="83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4875582" sldId="83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18887584" sldId="85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713319307" sldId="86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0668127" sldId="86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303853" sldId="86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38341229" sldId="86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36984408" sldId="872"/>
        </pc:sldMkLst>
      </pc:sldChg>
      <pc:sldChg chg="modSp add mod">
        <pc:chgData name="Cristian Chilipirea" userId="34ab170da5908fc4" providerId="LiveId" clId="{9A523BFC-A3FC-4AAA-9285-DCA7DCC84041}" dt="2022-03-01T07:37:23.242" v="150" actId="207"/>
        <pc:sldMkLst>
          <pc:docMk/>
          <pc:sldMk cId="3473895690" sldId="874"/>
        </pc:sldMkLst>
        <pc:spChg chg="mod">
          <ac:chgData name="Cristian Chilipirea" userId="34ab170da5908fc4" providerId="LiveId" clId="{9A523BFC-A3FC-4AAA-9285-DCA7DCC84041}" dt="2022-03-01T07:37:23.242" v="150" actId="207"/>
          <ac:spMkLst>
            <pc:docMk/>
            <pc:sldMk cId="3473895690" sldId="874"/>
            <ac:spMk id="3" creationId="{9189F677-8EA0-46BC-8B01-19CFBD355E97}"/>
          </ac:spMkLst>
        </pc:spChg>
      </pc:sldChg>
      <pc:sldChg chg="delSp modSp add mod">
        <pc:chgData name="Cristian Chilipirea" userId="34ab170da5908fc4" providerId="LiveId" clId="{9A523BFC-A3FC-4AAA-9285-DCA7DCC84041}" dt="2022-03-01T07:39:02.674" v="186" actId="207"/>
        <pc:sldMkLst>
          <pc:docMk/>
          <pc:sldMk cId="2654805080" sldId="875"/>
        </pc:sldMkLst>
        <pc:spChg chg="mod">
          <ac:chgData name="Cristian Chilipirea" userId="34ab170da5908fc4" providerId="LiveId" clId="{9A523BFC-A3FC-4AAA-9285-DCA7DCC84041}" dt="2022-03-01T07:38:59.513" v="185" actId="1076"/>
          <ac:spMkLst>
            <pc:docMk/>
            <pc:sldMk cId="2654805080" sldId="875"/>
            <ac:spMk id="2" creationId="{9DAD8854-F9D3-4B34-B2CB-D72306477462}"/>
          </ac:spMkLst>
        </pc:spChg>
        <pc:spChg chg="del">
          <ac:chgData name="Cristian Chilipirea" userId="34ab170da5908fc4" providerId="LiveId" clId="{9A523BFC-A3FC-4AAA-9285-DCA7DCC84041}" dt="2022-03-01T07:38:48.295" v="179" actId="478"/>
          <ac:spMkLst>
            <pc:docMk/>
            <pc:sldMk cId="2654805080" sldId="875"/>
            <ac:spMk id="4" creationId="{001F4970-640B-4EE0-B701-65622103C3C4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52.650" v="181" actId="207"/>
          <ac:graphicFrameMkLst>
            <pc:docMk/>
            <pc:sldMk cId="2654805080" sldId="875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55.037" v="182" actId="207"/>
          <ac:graphicFrameMkLst>
            <pc:docMk/>
            <pc:sldMk cId="2654805080" sldId="875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50.434" v="180" actId="207"/>
          <ac:graphicFrameMkLst>
            <pc:docMk/>
            <pc:sldMk cId="2654805080" sldId="875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57.494" v="183" actId="207"/>
          <ac:graphicFrameMkLst>
            <pc:docMk/>
            <pc:sldMk cId="2654805080" sldId="875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2" creationId="{EEE4237B-0D65-4AE6-AD89-1EF8D0243B4A}"/>
          </ac:cxnSpMkLst>
        </pc:cxn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1T04:42:55.78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08-Mar-22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5110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https://www.nayuki.io/page/a-fundamental-introduction-to-x86-assembly-programming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0064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5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8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8kx56OZQh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d33UVZhnA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free/stude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m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en-US" sz="3600" dirty="0" err="1"/>
              <a:t>Introducere</a:t>
            </a:r>
            <a:r>
              <a:rPr lang="en-US" sz="3600" dirty="0"/>
              <a:t> Cloud Computing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B45EBA-699A-4F69-BCB4-AF3E9EA9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895350"/>
            <a:ext cx="7953375" cy="506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ro-RO" dirty="0" err="1"/>
              <a:t>lasticitate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5370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Timp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287262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Utilizare/Resurse</a:t>
            </a:r>
            <a:endParaRPr lang="en-US" sz="2800" b="1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2109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9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BCA53-289A-4B2E-8061-14DB8F88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1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A7058E-937E-42C3-9843-0C625098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Privat    </a:t>
            </a:r>
            <a:r>
              <a:rPr lang="ro-RO" dirty="0" err="1"/>
              <a:t>vs</a:t>
            </a:r>
            <a:r>
              <a:rPr lang="ro-RO" dirty="0"/>
              <a:t>             Public            </a:t>
            </a:r>
            <a:r>
              <a:rPr lang="ro-RO" dirty="0" err="1"/>
              <a:t>vs</a:t>
            </a:r>
            <a:r>
              <a:rPr lang="ro-RO" dirty="0"/>
              <a:t>    Hibrid</a:t>
            </a:r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4915B20-32AF-4BE1-A296-43CBA9D8C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1266222"/>
            <a:ext cx="2206752" cy="1655064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C20A79F-5229-41E5-9CB7-03BBFF16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921286"/>
            <a:ext cx="2206752" cy="138266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EFF028-F3E0-4355-8BEE-66616B48A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36" y="4182796"/>
            <a:ext cx="3157728" cy="1776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5ED61C-C593-4525-B3A7-2F8C226C567D}"/>
              </a:ext>
            </a:extLst>
          </p:cNvPr>
          <p:cNvSpPr txBox="1"/>
          <p:nvPr/>
        </p:nvSpPr>
        <p:spPr>
          <a:xfrm>
            <a:off x="5031796" y="5983549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Și </a:t>
            </a:r>
            <a:r>
              <a:rPr lang="ro-RO" sz="2400" b="1" dirty="0">
                <a:solidFill>
                  <a:schemeClr val="tx2"/>
                </a:solidFill>
              </a:rPr>
              <a:t>mulți</a:t>
            </a:r>
            <a:r>
              <a:rPr lang="ro-RO" sz="2400" dirty="0">
                <a:solidFill>
                  <a:schemeClr val="tx2"/>
                </a:solidFill>
              </a:rPr>
              <a:t> alții.....</a:t>
            </a:r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8F40C9-0FC9-4BDB-8B89-A8D76B0468F4}"/>
              </a:ext>
            </a:extLst>
          </p:cNvPr>
          <p:cNvCxnSpPr/>
          <p:nvPr/>
        </p:nvCxnSpPr>
        <p:spPr bwMode="auto">
          <a:xfrm>
            <a:off x="4169664" y="1266222"/>
            <a:ext cx="0" cy="51164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6ACE9B-F23E-4D34-8A22-FE9B73AD333F}"/>
              </a:ext>
            </a:extLst>
          </p:cNvPr>
          <p:cNvCxnSpPr/>
          <p:nvPr/>
        </p:nvCxnSpPr>
        <p:spPr bwMode="auto">
          <a:xfrm>
            <a:off x="8016240" y="1266222"/>
            <a:ext cx="0" cy="51164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094246-954A-4CD0-A529-7169BC89A5FB}"/>
              </a:ext>
            </a:extLst>
          </p:cNvPr>
          <p:cNvSpPr txBox="1"/>
          <p:nvPr/>
        </p:nvSpPr>
        <p:spPr>
          <a:xfrm>
            <a:off x="1459993" y="1727658"/>
            <a:ext cx="2645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tx2"/>
                </a:solidFill>
              </a:rPr>
              <a:t>Cloud ținut în interiorul unei instituții. Menit pentru a oferi resurse diferitelor grupuri din instituție. Necesită menținerea unui singur grup de administrare cluster.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400EA-673A-4247-BA82-59723930C4B8}"/>
              </a:ext>
            </a:extLst>
          </p:cNvPr>
          <p:cNvSpPr txBox="1"/>
          <p:nvPr/>
        </p:nvSpPr>
        <p:spPr>
          <a:xfrm>
            <a:off x="8016240" y="1727657"/>
            <a:ext cx="2651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>
                <a:solidFill>
                  <a:schemeClr val="tx2"/>
                </a:solidFill>
              </a:rPr>
              <a:t>Și privat și public. Când resursele private sunt epuizate se pot extinde cu cele publice. Posibil doar temporar.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B7854-01B4-46F7-8D02-FD65CE8A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0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59134-5AA5-4D77-A70E-D880871F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SLA/</a:t>
            </a:r>
            <a:r>
              <a:rPr lang="ro-RO" dirty="0" err="1"/>
              <a:t>QoS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3FAAD6-AA32-4043-A77E-D21917E115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Five</a:t>
            </a:r>
            <a:r>
              <a:rPr lang="ro-RO" dirty="0"/>
              <a:t> </a:t>
            </a:r>
            <a:r>
              <a:rPr lang="ro-RO" dirty="0" err="1"/>
              <a:t>nines</a:t>
            </a:r>
            <a:endParaRPr lang="ro-RO" dirty="0"/>
          </a:p>
          <a:p>
            <a:pPr lvl="1"/>
            <a:r>
              <a:rPr lang="ro-RO" dirty="0"/>
              <a:t>Se dorește 99.999% disponibilitate (5 minute pe an </a:t>
            </a:r>
            <a:r>
              <a:rPr lang="ro-RO" dirty="0" err="1"/>
              <a:t>down-time</a:t>
            </a:r>
            <a:r>
              <a:rPr lang="ro-RO" dirty="0"/>
              <a:t>)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dirty="0"/>
              <a:t>Se obține prin securitate crescută</a:t>
            </a:r>
          </a:p>
          <a:p>
            <a:pPr lvl="1"/>
            <a:r>
              <a:rPr lang="ro-RO" dirty="0"/>
              <a:t>Se obține prin hardware de înaltă performanță</a:t>
            </a:r>
          </a:p>
          <a:p>
            <a:pPr lvl="1"/>
            <a:r>
              <a:rPr lang="ro-RO" dirty="0"/>
              <a:t>Se obține prin redundanță și back-</a:t>
            </a:r>
            <a:r>
              <a:rPr lang="ro-RO" dirty="0" err="1"/>
              <a:t>up</a:t>
            </a:r>
            <a:endParaRPr lang="ro-RO" dirty="0"/>
          </a:p>
          <a:p>
            <a:pPr lvl="1"/>
            <a:r>
              <a:rPr lang="ro-RO" dirty="0"/>
              <a:t>Se obține prin mecanisme de toleranță la defecte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24E72-3AF4-4071-8052-0D9E0A75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2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C692C-E689-4CD1-AEB2-70A321C5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X as a Service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0FF5FE-BA9A-4BEF-8267-92CC3039C1D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11436223"/>
              </p:ext>
            </p:extLst>
          </p:nvPr>
        </p:nvGraphicFramePr>
        <p:xfrm>
          <a:off x="474663" y="1285875"/>
          <a:ext cx="11196636" cy="440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8407">
                  <a:extLst>
                    <a:ext uri="{9D8B030D-6E8A-4147-A177-3AD203B41FA5}">
                      <a16:colId xmlns:a16="http://schemas.microsoft.com/office/drawing/2014/main" val="4164919654"/>
                    </a:ext>
                  </a:extLst>
                </a:gridCol>
                <a:gridCol w="4698229">
                  <a:extLst>
                    <a:ext uri="{9D8B030D-6E8A-4147-A177-3AD203B41FA5}">
                      <a16:colId xmlns:a16="http://schemas.microsoft.com/office/drawing/2014/main" val="539646563"/>
                    </a:ext>
                  </a:extLst>
                </a:gridCol>
              </a:tblGrid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>
                          <a:solidFill>
                            <a:schemeClr val="bg2"/>
                          </a:solidFill>
                        </a:rPr>
                        <a:t>X</a:t>
                      </a:r>
                      <a:r>
                        <a:rPr lang="en-US" sz="280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2800" b="0" dirty="0">
                          <a:solidFill>
                            <a:schemeClr val="bg2"/>
                          </a:solidFill>
                        </a:rPr>
                        <a:t>as a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bg2"/>
                          </a:solidFill>
                        </a:rPr>
                        <a:t>Exemplu Efectiv</a:t>
                      </a:r>
                      <a:endParaRPr lang="en-US" sz="28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277992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>
                          <a:solidFill>
                            <a:schemeClr val="tx2"/>
                          </a:solidFill>
                        </a:rPr>
                        <a:t>Software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Dropbox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ro-RO" sz="2800" dirty="0" err="1">
                          <a:solidFill>
                            <a:schemeClr val="tx2"/>
                          </a:solidFill>
                        </a:rPr>
                        <a:t>Slack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578517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 err="1">
                          <a:solidFill>
                            <a:schemeClr val="tx2"/>
                          </a:solidFill>
                        </a:rPr>
                        <a:t>Platform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Baze de date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654513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 err="1">
                          <a:solidFill>
                            <a:schemeClr val="tx2"/>
                          </a:solidFill>
                        </a:rPr>
                        <a:t>Infrastructure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Mașini virtuale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30994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>
                          <a:solidFill>
                            <a:schemeClr val="tx2"/>
                          </a:solidFill>
                        </a:rPr>
                        <a:t>Metal</a:t>
                      </a:r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Mașini fizice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98812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... as a Service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62447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FC1D55-096B-4F70-BA3B-48DC0ACA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6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1DF2FB-0704-463F-B5DB-AED7671A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Metal as a Service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0E2F96-3A68-44AC-85D2-7D92A4A6EF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Folosim direct mașinile.</a:t>
            </a:r>
          </a:p>
          <a:p>
            <a:r>
              <a:rPr lang="ro-RO" dirty="0"/>
              <a:t>Sunt necesare servere specializate</a:t>
            </a:r>
          </a:p>
          <a:p>
            <a:pPr lvl="1"/>
            <a:r>
              <a:rPr lang="ro-RO" dirty="0"/>
              <a:t>Suport </a:t>
            </a:r>
            <a:r>
              <a:rPr lang="en-US" b="1" dirty="0"/>
              <a:t>Intelligent Platform Management Interface</a:t>
            </a:r>
            <a:r>
              <a:rPr lang="en-US" dirty="0"/>
              <a:t> (</a:t>
            </a:r>
            <a:r>
              <a:rPr lang="en-US" b="1" dirty="0"/>
              <a:t>IPMI</a:t>
            </a:r>
            <a:r>
              <a:rPr lang="en-US" dirty="0"/>
              <a:t>)</a:t>
            </a:r>
            <a:endParaRPr lang="ro-RO" dirty="0"/>
          </a:p>
          <a:p>
            <a:pPr lvl="1"/>
            <a:r>
              <a:rPr lang="ro-RO" dirty="0"/>
              <a:t>Suport </a:t>
            </a:r>
            <a:r>
              <a:rPr lang="en-US" b="1" dirty="0"/>
              <a:t>Baseboard management controller</a:t>
            </a:r>
          </a:p>
          <a:p>
            <a:pPr lvl="1"/>
            <a:r>
              <a:rPr lang="ro-RO" dirty="0"/>
              <a:t>Suport </a:t>
            </a:r>
            <a:r>
              <a:rPr lang="en-US" b="1" dirty="0" err="1"/>
              <a:t>Preboot</a:t>
            </a:r>
            <a:r>
              <a:rPr lang="en-US" b="1" dirty="0"/>
              <a:t> </a:t>
            </a:r>
            <a:r>
              <a:rPr lang="en-US" b="1" dirty="0" err="1"/>
              <a:t>eXecution</a:t>
            </a:r>
            <a:r>
              <a:rPr lang="en-US" b="1" dirty="0"/>
              <a:t> Environment</a:t>
            </a:r>
            <a:r>
              <a:rPr lang="en-US" dirty="0"/>
              <a:t> (</a:t>
            </a:r>
            <a:r>
              <a:rPr lang="en-US" b="1" dirty="0"/>
              <a:t>PXE</a:t>
            </a:r>
            <a:r>
              <a:rPr lang="ro-RO" b="1" dirty="0"/>
              <a:t>)</a:t>
            </a:r>
          </a:p>
          <a:p>
            <a:pPr marL="0" indent="0">
              <a:buNone/>
            </a:pPr>
            <a:r>
              <a:rPr lang="ro-RO" dirty="0"/>
              <a:t>Combinate acestea oferă metode de </a:t>
            </a:r>
            <a:r>
              <a:rPr lang="ro-RO" dirty="0" err="1"/>
              <a:t>power</a:t>
            </a:r>
            <a:r>
              <a:rPr lang="ro-RO" dirty="0"/>
              <a:t> on/off, , monitorizare, </a:t>
            </a:r>
            <a:r>
              <a:rPr lang="ro-RO" dirty="0" err="1"/>
              <a:t>remote</a:t>
            </a:r>
            <a:r>
              <a:rPr lang="ro-RO" dirty="0"/>
              <a:t>-control, instalare OS.</a:t>
            </a:r>
          </a:p>
          <a:p>
            <a:pPr marL="0" indent="0">
              <a:buNone/>
            </a:pPr>
            <a:r>
              <a:rPr lang="ro-RO" dirty="0"/>
              <a:t>Toate de la distanță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CC5F9D2-F6C4-4BDC-B0B3-697414F1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35" y="5054436"/>
            <a:ext cx="1895740" cy="118126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CFFB-DBC7-46F7-B41C-5F92718D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7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7E917-4110-4350-B0D8-279B6D9A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Infrastructure</a:t>
            </a:r>
            <a:r>
              <a:rPr lang="ro-RO" dirty="0"/>
              <a:t> as a Service – mașini virtuale</a:t>
            </a:r>
            <a:endParaRPr lang="en-US" dirty="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34D197C1-B6FB-4CDC-85EA-9F19DE0AB02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80" y="3451001"/>
            <a:ext cx="2857500" cy="1381125"/>
          </a:xfrm>
        </p:spPr>
      </p:pic>
      <p:pic>
        <p:nvPicPr>
          <p:cNvPr id="3076" name="Picture 4" descr="data:image/jpeg;base64,/9j/4AAQSkZJRgABAQAAAQABAAD/2wCEAAkGBxIQEhESEhMWFRAVGBUSFhgWFxYQFxUaGBcXFhgXFhgYHiggGBomGxoXIj0hJiotLi4uGB8zOzMtNygtLysBCgoKDg0OGhAQGS0lHiYyNy0wMi0rLTctKys1Ny8vLzAtLSsrLS0uLS0rLS0uLS8tNy0tKy0tLSstLS0tKy0rMf/AABEIAHsBmQMBIgACEQEDEQH/xAAcAAACAgMBAQAAAAAAAAAAAAAABwUGAQIIBAP/xABOEAABAwIDAwYICQoEBQUAAAABAAIDBBEFEiEGBzETIkFRYXEIFCMycoGRsRY0UoKSobLB0RUXJDNCU2Jzs/A1Q1R0VZTCw9IlNoOTov/EABoBAQADAQEBAAAAAAAAAAAAAAADBAUGAgH/xAAsEQEAAgEBBQYHAQEAAAAAAAAAAQIDBBEUM1FxEiExMlKBBRMVQZGh8NGx/9oADAMBAAIRAxEAPwB4PcACSbAaknoVexPaQNNo7d519g/FY2rxAtAjB46n7h9/sVQLloabSxaO1Zla3W2pbsUTLtpZ/lD2D7gsfCWf5Q9gULmWpcrvyMfphm7zm9U/lN/Caf5Q9gWvwnqPlD2BQhctS5PkY/TD7vOb1T+V22XxeWd72vIIDbjS3SrIqVsIfKy+gPerqsrVViuSYhuaK02wxNp2ygtpMRkgyZDx4qE+Ek/WPYpDbT/L9fvVVuuV12oy0z2itpiOr3e0xKa+Ek/WPYsfCWfrHsUNdYuqm9Z/XP5eO3bmmvhNP1j2BSFBtXqBK3TrH3hVQlF17prc9Z29qZ6nzLGjDK17Q5pu06ghbqmbIYkWyci48x98vY4a6d4+5XNdFps8Z8cWj36rFbdqNoQvlUVDIxme5rG9biGj2lfRpB1GoVh6ZQhCAQhaNladAQT2EFBuhCwTbigyhaRytd5pB7iCt0AhYJWscrXea4HuIKDdCEIBCEIBCEIBCEIBCxdZQCEIQCEIQCEIQCEIQCEIQCEIQCEIQUHal55d4UMXKV2qP6Q/1KGJW9h4dejmNRxbdWxK1JWuZakqRE2LlqXLUuWCUFr2BPlZfQHvV3VG3fHysvoD3q8rG1nFl0Gg4Ee6G2hwp9RlyFot13UJ8E5vlM9p/BXRCy8uhw5LTe0d/VZmkT4qX8E5vlM9p/BfGo2XqGi4yu7GnX1X4q9IUU/DMHKfy+fKqVTgQSCLEcQdFglWTbSla17XgauHO7ei6rSw8+H5WSacle0dmdj14QbTw+m33hMxLLCT5aH02+8JmrW+E+S3VNh8Jcqb5cVnnxSqZM52SF3JxMPmsbYEEDrd51+m/YFdfB22ofyk2HyPJYW8tACb5S2wext+AIIdbhzXHpWPCM2bs+DEGDR36PNbrFzG494zNv8AwtSo2Wxl1DV09U294ntcQOLm8Ht9bS4etayZ2cvJi+JR0sMtRMcsUTS9x46AcAOknhbrK+9NO2RjJGG7HtD2kdIcLg+xJ7wi9o+ThgoGO50p5aUD5DDZgI6i/X/40Cx243h1mJyuJkdFTahkLHFrQ3oz2893afVZVSmqXxOD43uY8cHNJY4dxGoWaSmfK9kcYzSPc1jQOJc4gAeskJmb3thKXCqagdCCJnZo5nZnOEjg1pLrHzdb6CwsUHo2X33VNNTSRVLPGZgByEhOU3vYiYjVwA1uNTax43FC2k2wrcQc51TO9zSdIwSyJuugbGNPXx01JUEukdkNzWHx00ZrIzPUvaHPJe9jWFw1YwMLdB1m5vrpwAc6UtS+JwfG9zHjg5jixw7iNU0tlt9tTTU0kVSzxmYAchI45Te9iJiNXADW41NrE63Edvl2DiwqWGSmzeLT5gGuObk3NtcBx1LSCLXudDqlwgndo9sK7EHOdU1D3NP+WCWRNHUIxzfXx6yVEUlVJE4Pie6N44OY4scO4jVdF7H7msPjpozWRmepe0Ofd72NYXDVjAwt0HWbm+unALXfLsHFhUsMlNm8WnzDK45uTcy1wHHUtIIte50OqC37nd6Us8rKGufnc/SCY+cXD/LkP7Vxwdxvob3Fvl4RUtVFNRSRyvZAWuADHOZlla65cbHiWltj/CUlKKpdDJHKw2fG5sjT1OaQ4H2hdS74MD8ewqfKLyQgVLNLnmAlwHewvHsQSm7rHvyhh1LUON5C3JJ6bOa4nvIzfOVkSM8G7HNaqhceNqmMexkn/b9hTzQKnwgdpX0tLDTRPLJahxLi0lruTZa4uOF3FveAQo/wd9pnzMqaKWRz3MtPFmcXHIea8C/BodkNv4yqbvHqHYxjwpoyS1r2UTba2DXeVd6nF57mrGGN/IG0QjuRTiXktdLwzgZSSeIbmaSetiDplQm2mNCgoaqp/ajjJZfpeeawfSLVNpM+EfjmSGmomnWRxnk9FnNYD2FxJ+Ygg/B4FRNXVc7pHujEXlczi7PJI4ZC6/E2a8346dqm97W1uMRVooqKORkbmtMboozJJPcXdldY2DSbWFiLXvYqzbjcC8UwuN7haSpJqHeiebGO7IA75xTBQc2M2C2ln573TAn95Vi/s5Qkeuy8dfhe0eEgzOdVMjbqXMl8YjA63ta5wDe1wsun1gi+h4IFLup3sGvkbR1oa2pI8nK3mtlI1LXN4NfbUW0Oo0NrtepeWseRxDSR6guW96WDjCcWcaazG3jq4QNBGSb2HUA9rrAcBYLpptTytMJBwfFn+ky/3oEDuW2oqpMUf4xUvdHJHM+XlHks5oz57E2ba3HoFxwXo253y1NTIYMMzRw3yCQNvNMb2GQEcwE8BbNw4cEqaCWUOLIS7PKORs3i4PIBYO/QdvDpXUm7Td/DhULHOa19c5t5ZPOLSRrHGehg4fxcT0AAvN1OCY4K+GoqPGWU1n8qaiR3PGUgAxvOYnNY3t0XurxvQ3mR4SORiAlrnDMGnzIgeDpLcb9DRqeOml7pjWItpaeeof5kMb5T2hrSbDtNrLm7drgzsdxZ81Xz42l1VPe5a85gGRa8G3I0+SwhB7aDCdosdHLmaRkDtWufIaaI9WSNnEfxZejit63YjaLDRy8U0kgbqfF53yEAdcbrF47ACujWtAAAFgNABoB2BZQKHdVvaNa9lHXZRUu0ilADWyn5L2jRrz0EaHhYG17jtZK9zpWhnKGNtMY4rB4eZpzHI8tcQ15a0ADMcrSbnjoo9/ezAo6qGupxkbUEl+Tm5ZmEOzgjgXA306WuPSm9svPHi9BRVUlxMWefG58L2vByyhrmEENL2at4GwuDZBrspK9r4mlvJ8o2pc+LJyXJ8lMxkbiwEtjeQ4g5SWuIDhoFbV4sNwqKnzlgcXvtne97ppHWuQC95JyjM6zeAzGwF17UC62tP6S/1KELlMbYH9Jf6lB5lvYeHXo5nPxbdWxcsErUuWpcpETYuWpctSVqXIJrZrGRSSOcW3Dm26rWN1Y/hzH8j6z+CoGZYJUN9PjvPatHes49Vlx17NZ7l/8Ah1H8j6z+CBt1H8g/X+CXxK1JXjdMXJ737Nz/AEcODYxFVNLozqOLTxCkUvd2p8tN6A+0mEszPjjHeaw2NNlnJji0+KqbbnRnd96qN1btuODO771T1yuv49v77I83mezCT5eH02e8JnpXYSfLw+mz3hNFX/hXkt1SYPCUPtfgTcQo6ildYcqwhpOuV45zHepwBXHNTTuie+N4LXsc5jmni1zTYg9xC7eXNm/7ZrxWuFUwWiqhmNuAlbYPHrGV3aS7qWqnMrcXtEKnDBG93PpCYnX/AHds0Z7gLt+YkNt9tCcRr6ipucjnZYx1Rt5rNOi4F7dZK8+z+0k1EyrZEbCphMD+iwJHOHblzD55UOBfvQNXwftmfGKx9Y8eSphzL8DK8EDvytue8tVn8JX4vQ/zJPshX7drs2MNw+CAi0pHKzdsj7FwPXlFm9zQqD4Svxeh/mSfZCBBLuCDzW9w9y4fXcEHmt7h7kCd8JX4vQ/zZPsBIFP7wlfi9D/Nk+wEgUHcEHmt7h7knfCV+L0P82T7ATig81vcPck74Svxeh/myfYCBArt6NgcwAi4LQCOsELiFdwQea3uHuQcuUROA48AdIoZyw3J/US6XPXaN4PeF0ftZjLaGjqao/5UbnN7XHRg9bi0etJ3wkMCyyUta0aPBp5D/E274/WW5x8wKL2824NVgeGQB3lpLifW5/R/JjP6bi1/zUH38HvBjUV09bJzuRaQCdbyy3BN+vLn+kFI+EjglnUla0cb00h7ReSP6uU9gV83MYF4nhcFxaSe9S/59sg+gG/WpHeZgfj2G1cIF5MnKx24l8fPaBfrtl+cg+u7zHPH8OpKgm7ywMk9NnMefWQT3EJBbZzOxrHjDGbsMraRhGtmRmz3Ds/WOUluo23FDh+KxOdZ7GeMQA9L32hI+kYjbvXr8HXA+Vqp614u2FvJsJ6ZJOJ7w0H6aB9Ex00OpEcMLNSea1jGN4k9ADR9SQ21G9yur5/FcKa5jHOyMLW555e0XHMFrnTUDUkdDG331To8HqchIzmKMkac0yNuPWBbuKo/g1UMRNdOQDM3kox1sa7O426sxaPoIPNTbtdoagB89cYydbPqZnuF+sMu0eor6/m52jp+dDiGa3ACpmF/mvGVPhCDkPeD+UfGWjFL+NNja0E8nrHmflN49Drm14rqXCfiEH+2j/pBc97/AKtZLipaw3MUMcT+x13Pt7HhdCYT8Qg/20f9IIOadzWHifF6MOALWF8xv1xsc5h9T8pXVq5h3Cf4vF/Lm+yunkFJ30TFmDVpboSIm+p00bT9RKQ27naqvw7xg0VMJ+U5MPJjklyZc+UDIRa+Y8epdJ7cYSaygrKdou+SJwYOt4GZn/6ASO8HvHmU1bNSyHKKprQ0nTykRcWtPVdrn+sAdKCS/Ovj3/D2/wDL1H/kj86+Pf8AD2/8vUf+SfaEHMe221GLYtCyCehc1rJBKDHBO11w1zbc4nSzvqCcG5KgmgwqJk8bo3Z5XNa8Frg0uuCQdRc3KvT3houSAO3RbIBCEIFptkf0l/cFBFym9tD+lP7goAuW9h4dejms/Et1luStSVpdYLlIibErUlalywXINsywStC5alyDclaly0LlqXILtuyPlpvQH2kxEud158tP6A+0mMsfWcWW9oODHuqe3PBnd96pyuO3XBnd96pt1yeu49v77GbzPZhH6+H02e8JpJWYQfLw+mz3hNNXvhfkt1SafwkKpb0NmPynh80LRednlofTZfm/OaXN+d2K2oWosOHnsLSQQQ4Egg6EEcQR0FMDcnsqa6vZK9t6alImeegvGsTO/MM1uphHSntj27jDK2UzT0wMrtXOY58WbtcGOAJ7eKncGweCjiENNE2KIa5Wi1z0kni49p1Qe5J7wkqdxpKN4BLGzOa49RczS/0SnCvLieHRVMT4Z42yRPFnNcLg9I9YOt+hBxXTQOkeyNgLnvcGNA4uc42AHeSu3I22AHUAFVsB3c4ZQyieCmAlHmuc98uTtbncQD28Va0Cf8JKncaSjkAJY2ZzXHqLmaX+iUgaaB0j2RsBc97gxoHEucbADvJXamJ4dFUxPhnjbJE8Wc1wuD0j1g636FXsB3c4ZQyieCmAlHmuc98uTtbncQD28UFpjbYAdQASh8JKncaSkkAJayZzXHqzM0v9EpwLy4nh0VTE+GeNskTxZzXC4PSPWDrfosg4rpoHSPZGwFz3uDGgcS5xsAO8lduRtsAOoAKrYDu5wyhlE8FMBKPNc575cna3O4gHt4q1oKtvOwLx/DaqEC8gbysduJfHzwB2usW/OXLuyGDGuraWlHCWRrXdjBznn1MDj6l2WojDdmKKmlfPBTRRzPvme1oB1NzbquepBKxsDQGtFmgAADgANAFshCDkHeNgXiGI1cAFow8yR6ZRycnPYG9YAOXTpaV0TufwLxLC6drhaSYeMSaWN5LFoI6wwMHqVgxbZujq3xyVFPFLJH5rntDiBe9u0X1sdFKoIfa/AWYjR1FI82ErbNdxyvBDmOsOIDg026RcdK5swPFa7ZmueJItSMkkbiQyZl9HMfb2OANrkW4hdVrw4tg9PVs5OohjlZxAe0PsesX4HtCCg0O/DC3tvJy0Tulro8/sLCQfXZQG0O+x1R+j4VTSOnkuxr3tDnAnpjibmzHidTYW1BVxfuhwYknxQ63NhNOBr2Z9FY8C2Yo6EHxWnjiJFi5reeR1F55x9ZQcs7c7MT4c+AVTy6qni8ZlBOctc+R4s5/7btLk9ZOp4nqbBxegg/20f9IL5bRbIUOIOifVQNlfF5hJc02vfKcpGZt+g3Cm2NAAAFgNABoAOoIOYtwg/wDV4+yKb7K6eUXhmzlJTSyTQU8Uc0l872NDXG5uRfoBNjYcSApRAJCb392s0Uz8RoGucxzuVlZHfPE+9zLGBqWk6m2rTc8PNfaECC2T37SRMbHXwmbKLCWIhrzb5bDzXHtBHd0qfrd/tEGnkaWoe+2gfycTb9rmucR7FeMc3f4ZWuL56SMyE3L2Xhc49bnRkFx71GUm6TB43B3iuYj5ckrx9EusfWECcnrMV2rqWxgZadhvYBzYIBwzPP7T7es62AF10hg9EaeCCEvMhijZEXu85+RobmPabXX1oaKKBgjhjZHG3g1jQxo7gNF90AhCECv23P6U/uCr5KntuT+lP7gq8St7Dw69HNZ+Jbq2zLUuWpK1JUiJsXLUuWCVqSgzmWMy1utcyDclakrQuWLoLzutPlp/QH2kyEtd1X66f0G/aTKWPrOLLe0PBj3VLbvgz++lUy6ue3nBn99Kpd1ymu49v77POfzvZhB8vD6bPeE1UqcHPl4fTZ7wmsr3wzy26pdN4SEIXno62KYOMUjJA1zo3Fjg/K9vnNNuDh1LTWXoQheerroocnKyMj5R7YmZ3Bmd7vNY2/nONjoNdEHoXnrq2KBjpJpGRxt4ue4MaO8nRGIVrKeKSaV2WONrpHnqDRcpabOYE/H3jEsSzGjzE0dISQxrAbCSQDzibdPH0bBBLVO+DCGOLRO59r3LIpHDTtLRcdo0Uxs9t7h1e4Mp6ljpDoGOzQvPTzWvALvVdT9JSRwtDImNjjboGsaGNA6gBoFAbVbDUOItPLRBs37M0YEcrCL2OYecATwdcILKoTB9o46mqrqVrHB9GYWvcbZX8q1zhlsb6ZTx7F9NlMNnpaaOGpqDUysuOVLcpc2/NDrkkkC2pNz9aq2wv+MbRenRf0pUDAQhReL7R0dHYVNTFETqA97WuI6w29yglEKKwjaSjrCRTVMMrgLlrHtc4DrLb3ClUAhfF1XGJGxF7RK4F7WFwD3NbYFwbxIFxr2r7IBC+NXVxwsMkr2xxi13PcGNFzYXJ0GpAX2QCF86ioZG1z5HNYxou5ziGtA6yToFAw7dYY92RtdTl1wB5VoBJ4AEmxQffazaSPDoo5ZGucJJo4AG2uDITqb9AAKm0vd9RvR0hHDx2m/60wkAhCEAhCEAhCEAhCEAhCEAhCEAhCECq28P6W/uCrhcrDt8f0t3cPvVbJW9h4dejms/Et1ZLljMtS5alykRNy5aly0JWCUE9spgPjz5Gl+QMaHcM17mys35tm/6g/QH4rx7qj5Wo9Bv2kylm6nUZKZJis9zX0mmxXxRa0d6g/m1b/qD9Afisfm1b/qD9Afir+hV96y81ncsHp/6iNnMAjomFrLuc7Vzjxd+A7FLoQoLWm07ZWK1isbI8FR2981n99KpSuG3dQDlaOI0+9U2657WTtzW2KWo873YP+vg9NnvCa6U2DfGIP5jPtBNlXvhvlsm03hIS2wJv5LxyppeFLiLTVwdTZm3MrB3849gyBMlUrevhT5KRtVB8boXiriPSQzWRmmpBaL26coC0lldUusQH5TxyKHjS4W0VEnU6ok1iaevKAHX62uCs0+1ULcOOJDWHkeXA6SS3RnpZub3qP3YYM+noxLP8bq3OrJyeOaTUN7LNtp0G6CO34zuGGGJpsZ5oYCeoF2b/pV5oqVsMccTBZkbWsaB0BoAA9gVT3vYS+qwuoEYJliy1DLam8ZzG3blzKd2VxplfSU9TGbiRgJHHK7g9p7Q649SCWQhCAS/2F/xjaL06L+lKmAl/sL/AIxtF6dF/SlQSe8baKWkhhhpQDXVcgp4L8Gk+dIexot6yOhGzm76jpQHyxtqqx3OkqJwJnveeJbnvkHRYdHWofbc5MbwF7/1V6qME8M7o7NHeSW+xMVBTtqN3dHVtLomNpawc6KogHIvY8cC7JbMPrtwIRu12jmq4ZoKuwr6OQ089tM5F8sgH8QB7CQSLAhXFLrYnn43j0jP1QNNGT0F7WEOHeCHC3ag+uMf+48O/wBpP73pgJf41ptHhpPTS1AHaRmJHsTAQUPfj/g1X3wf141d6bzGei33Kj78SPyPUgm13QAf/cw+4H2K41EZNO5rfOMZA78tggXWDUI2jnmq6ol2FwyGKkgBLWSlnnTy2tmv0DvHQb3iXZOgdHyRo6fk/k8lGAO6w0PaFWtxkrXYNShvFrp2u7Dyz3a/Nc1X5Ajd5GDy4Y2kpY3OfhktVC+IPcXupZGE3ia46mNzSSAeGU+t5Je765mCkpGusXurKfJ1gguJP0bj5yYSAQhCAQhCAQhCAQhCAQhCAQhCAQhCBTbwdKt3cFWS5MTeXhBc1tQwXy819urrS3utzT3i2ONjndVSaZbbera6wStS5YupldklYJWpcsEoL5uo/W1HoN+0mYllumPlqj0G/aTNWNrOLLe0HAj3Q+P4z4rlOW4KhvhuP3f9+1bbf+bGqQue1Woy0yzFbdz7ly2rbZC6/Dcfu/79q+VRtoSLNaQf76ehU9F1XnVZp7u0i3i70VlW6V2Z3qHUvgtbouoEM22ztl7sF+MQfzGfaCbKX+w2FmSXl3DmR3y9riPuH3JgLY0FJrjmZ+67pqzFdoWHC+h1B0WUK+sk1TYBUeNDAzG78mR1Jr+Uscjqf9Y2n1Fj5Y26+J6E5UIQCW0+AVuCzyT4ZGKiglcZJqO+R0bul9OeHzewCx0LWShBQhvbw5gAqBUU0vTHNTyNeD80EL5VW3NXW3iwmilc46eM1LDT08YP7TQ7WQ9lvUeCYNllBEbK4TLSU7Y5qiSpmJc98khvdzjchg/ZYOgKubFUsjMWx97mOax76PI4tIa+0Ul8pOjrXHDrV6Qgru3Wy7cTpuSzmOZjhNBIOMcjfNdp0dB7+sBVyg3gzUY5HGKWaKZmnjEUZnp5gNA8FnmuPybH5t7BioQL2s3gS1g5LCKWaaZ4sJ5YzBTw30zuc/ziOOW2vbwVi2I2YbhtNyWcyTPc6aeU8ZZHec49nR6uu6sCEFL3iYBUSupK+iAdW0T3Paw6CaN4tJHfrI97ukrzU29aiygVEVVT1HAwyU8peD1DK0gi/d3BX1CBNby3VuLUUk7aeaCkhdG6KJzDy9S90jWGR8YuWRtY51hxJN+CcUI5re4e5boQLKpoKzAqqoqaSB1VhlS7lZoI9ZYJD5z4m/tNPUOjQ2ygqQ/OxROFo4auSf8AcNp3mW/UR5v1q+oQJfbrBq+tZT11VE5jxUwR09LHeUwROdd8kxbxkcQwdTQB0nR0IQgEIQgEIQgEIQgEIQgEIQgEIQgEIQg1kYHAtcAWkWIOoIS/x/d4SS+lcADrybtLei77imEhSY8tsc7ayiy4aZY2Wgl37G1wNuQJ7nNI960+B9d+4d7W/inWhWd+vyhU+m4+c/r/AAk/gdXfuHe1v4rB2Or/APTu9rfxTtQm/X5QfTcfOf1/ig7t8DqKaSZ00ZYHNaBcg3IPYVfkIVbLknJbtSt4cUYqdmFZ2zw+WYM5Nhdbja33qqfBur/cu9o/FNFCz8uipktNpme98vgredsld8G6v9y72j8Vj4N1f7l3tH4ppIXj6fj5z/ezxuteclaNmqv9yfa38VL4XsS8kGdwa35LTdx9fAfWr2heq6HFWds7Zfa6akPlTU7Y2tYwBrGiwAX1QhXVgIQhAIQhAIQhAIQhAIQhAIQhAIQhAIQhAIQhAIQhAIQhAIQhAIQhAIQhAIQhAIQhAIQhAIQhB//Z">
            <a:extLst>
              <a:ext uri="{FF2B5EF4-FFF2-40B4-BE49-F238E27FC236}">
                <a16:creationId xmlns:a16="http://schemas.microsoft.com/office/drawing/2014/main" id="{AE13B539-2744-4BFE-BA00-0E0AA77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39" y="1490185"/>
            <a:ext cx="2922891" cy="8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9FA6F22-B433-4659-9F8F-2AB8DC36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537" y="4564394"/>
            <a:ext cx="2619375" cy="1743075"/>
          </a:xfrm>
          <a:prstGeom prst="rect">
            <a:avLst/>
          </a:prstGeom>
        </p:spPr>
      </p:pic>
      <p:pic>
        <p:nvPicPr>
          <p:cNvPr id="3078" name="Picture 6" descr="data:image/png;base64,iVBORw0KGgoAAAANSUhEUgAAAYYAAACBCAMAAADzLO3bAAAAk1BMVEUAre////8Aq+8AqO7G6vqu4fnr+v4Are4Aq+6q3/kAp+51yPTp9v3///72+/41tfCEzfbg8fyc1vfT7Ptcv/JsxfS34PltyvWR0faz3/gnsvB6zvbC5fpcxfRGv/T4/P6k2fhRvPLb7/yU0vag1/djx/Q6vfTl9/6N1ffA6fqZ2vjN7vzG7Pt/0fbY7ftEuPGQ2PdpFJdlAAALrklEQVR4nO2dC1ujOhCGSVI3ERBoodgiSi9e61rO//91Z2YSLq316B5biWu+fXaXe3VeMjNJBup5Tk5OTk5OTk5OTk5OTk5OTk4nkRz6B/jhauyvPMU5F9zxGEZKKTS/V9Q3l5Py4UkM/QP9MJH5hfDim+uX89FDxUgjh+GrhPb3uYxv7h7z1UPE+nIYTily+VLbv4izq80o/FWxA3IYTif0P74QMs5ezp9Dc/tftP84DCcWuX+u5P3d5un54O2/z8Fh+Kz6uSbc/4JzWdxfnj+tfh3yPm/IYTiGwPyIo4ivX85Gf2R/h+EY0p0vr1jeeR7f/DrscRyG00hq94PZ//XL5imF7POX54mzPze/w/D/pLNPX8R3a3T/bfh1GL5G5H6E791fbs5+P7zKfhyG0wqTf5BX3Fxtzp4fdozX6wM4DKcUV8X99csif34v+3EYTij+Mv5g9ukwnE5SnH/Ujg7DCeUwWCGHwQo5DFbIYbBCPwaDGvbj39GgGP6jWuPIVqPxMYuLQ4bEQH33XSmzpVjyY4JQapKOS4vd4oAYVBwE090tBWxR+D9ji31Cn5AqQvwR/ONd8dgaEAMPYHPWt7bIGYtgA58ytjoiBp6yKMkQrDpqIzuehsaQ9jYrCRtCmuUrw+yIGGrGpgLdnYrX6yNe93gaFkNVsbi7PcWERYgBF8UxG0PCooI+RoyZnRFiWAzhiuXtduWFLDcYjio+YaFsMOQOw64Qw4SxNjfFm3ZmMKgWBqWa1DYUOnZY08cr2qzaJJQLv9eE9JqilFj5gAGSMjjfBww+tzA+DIshiis2aWynxmxyqzHI2XqpbSXkrEzTHDOqYjaLRT0vA9jD/ek83Y4msb6qVLielon2PbA3T7flpMC9MklK4Dub1fUsCdk2gSVlWxdiYAxyTqkRrU7ZhZobDIwlaFClFub0gGOgzRJYLLmnsqZANld4HK9DvXqLZ/N271xQ8quVBO2SdWF6YAxF3BoFssrcJwwSUybcylXK2Pg2SM4Bg8JDWZTnc4EJbTVPppMxQYEECEL7bJosogmXOgM7D/Re4ck8H7OqLMtsWeZwXA5L1nmloTH4IzamPXzJWC16rQExQFuYY5WgKGKFGMIt1WzCDR7WuFnldCAcVxWwXXgxMql29wqKDRBTlKDYcNQs7EgaOjag9amLwEuW8l0MaPiSIrIE14NrjBIeDj/z0kTyEE8QJRvrdQwbc+BJDxcpEdF2gZkSjWBRpiQtfBJsaAwKblDchUae7mHgs8bcuAmPgGwTjChCNjIDE3hIrLDVZL6JuzJs+wZizapaJ6x6V5OwWsdhcAzo52vliQXeuLsY4Cbv9SIQw4ybhSa9UhlGbw7Rm80LylDRY82aqJ8hW91v0L+t6ze8gcEDv4IJjTb8bmtY9cc6dHvBhaVZwOW6giOlzo3SDDyYqnt7C0qxHIaPYJhBpOZr6ujuYRj3z0IMFEVUto8BriXXmLLmEC2W3Xihw/BxDEpGbOZH7BYO2MOQmshL6jDA/b7uOSWNhPNgjHkV+S6TkDqn9HEMmG6uwF7YAd6LDfNmSA7VYvB41IRoiSFa6jELAJGySu6HaLiAw/ABDNKDRH+sk6C9fkNG/WCUSVgRg6RpiSUt4WhgSv08+l0ChMlzTFhxXULCisGlh2EFiKxLkzwbMHiYETE94L2DQaJXAn8FPTG/XqquNXjUffPx8ZeStvFZDGvch16clJg2hXGzd+ntYIDcy+eu+9ZXiwGjakpexmBoBzMKSIBWi2BdsqCPgYYrylmwgLC8xpCSsnISJKWOGRwHnvJZcg57Z/ipHQb0YWlyO3VDe53QmDF1d8GM2sDgbnCkTzZDe7xIzemZHtoz97GYmqG8KEB81JxA1UTs7dXrtywydud0PTe01wm6xUkgyTyqTkwkzpKATJQk2r0rkS3K0TwpYK1IkjZgcy+Yw/bAMwad4lGzQvT2lvNAcprMUMsk0B8JH5rk5SL+1kN76lMYXtdFdPPzvVkevambmaH3b+hV3n8NDc0Gded3R+l1PVckm4uq/nlcfWsMn2gNF4NX7dkt/8OWjeBO+kRreHYY3pbk2cvVQV3in77uoHHf3BldH9TNAd0b2eePLZJE38s/JjxemecVlWqW9qUOrSrLK3kHl5JFIVHNhp4Jxa48Exf3dZCj2ofyBofTJPC2dQveldj8Aj30NF6tVtsU9PycPqcjUvn09HQGFK7yM9Q5abEx+ufxn0fUC6lza5dB48/uptObL2oPNs6tvS//yxLWAxXdvujYKN8/UqdK+OI/Vu3UHyWsn8mUDvQbpmFYt5l/ER6pbFWuwrKdOYUO+TbMres0v9LAgxkdhriby/mUJA7odcPjOMcaOAxfjoHmembtlUTJom+Qpf1tGCTkfiFbtR9WRM2UhdWyC8MbSQ4WEe+8aY7yX/3SS3OA12WpYsHacn0c9F7a75Msw9AVbEtcpLpt+CuXWd0N1HFRZFls8io8wBNx3aOElRu3TYlMysbfoetoFwaRV2Fh9iZVVfCsYrGYY/VLmDQTzEuaMxhPcRINA0ERb7FwqQPBxyzUeRmWZky+QWOwC4PiWZvXCCxSwsILfHwwxJdsaR8vcG4txHmdxDwlh1N0bNHHsG4uTEsnt+ERNPTsWzMQIoxTCk2FmKK5NsSyZYnv+3GoAaHd08L3ZUqmxtWcBUW87HkeRLrQzMY7D9fZq4Ex0KgJaYutAW/fSs9PL1gkJLYGluGZSlVUtASctlR5DPlQLtApXbBaqN2JHJHCyZ7mYd+E5yEN/SRoX9AaugrUEMMstoZSu3kxQf+Cz6LoGx/yoVB0ByjevKsOV8BxZboCqlfoZLMGxrBYN7rVCSv0gbcm9GJhZRcrMP/JlMBnFGmYHc8W3QHFVAutL5Wi4m/Pjyx98POVrIkNhe6+obMH+4O5R4aG8frYThIO7oZFRhCcqXgS+wUIiRTqmFDiZCGWm9n3YM9BWZUpcf1U7kRgXeu0axR0gER3BTG3p9hTUz2ApOJ5PgflusOgi1ex6VhZo/datmHAoiJwO4Eu8OpjqNH9iC1bcT1PJWUhqTWQ91fNHJS+HLkjiOq33yJAW4gBzV2D77ml2b6sLRFTAfonrH70lJHndRj2rw3BWQaMfZcZcNswSMw2F9LsQQzYA5CUhEID4TN20T694Jnu2wFT08MmJVtZ/NKYHdmGQb88IDG9LuoWYMWeEhoIBuoVZaVK4DjSWxgkH7M8ZMk3aQwWYvBUxEKTpmJrYNFU+DKowMtgVwAS29VS+LxeoP35G06J+oGMWVcy/JYsxIAD1aGpocSMh7GKSoN1VSunsmHaUKg3W4N+OcA36TR4g2JQQRW1424qrqqmNQCRW300ZUrxCs8vPTPSLRJiUM0Lymir6nAY5mVUHfOdTKfVkO/aU77fr8xokk3Tg6NFSlhFsaxVV8TBRbyspam34P5bUViIY5V6fIEsfAEo5ERp8/Q5YtityEZRtqoLkr6L839H9mHAh6aaIYhe9+3vlmUY8AuFSjb2m/lOh2EIDKpOpqPeJL7DMAgGjM6MBe14nMMwBAallqtxXvde0FCP0u8xb/NJWYUBtPfSKap/+QGyDcMPldg4DDZIFvfXyeL3+1935TCcVEp/+aQXX19tnh7etqPDcFI1QwL0Vaw+Bxr/nKUHvon7s4+ZOAx/Iqz28X1eZJeP56P+V/M5DANIcWwcvFhOXzZlGrLGKV38n++Kdhg+IfJU9Fwul/X11aMnXWsYVlSYiN9hf3/5ePa7ieM77eK9RuIwHE+6cQge3z2ePz1ErY0/4KgchqPL5LiiuAYaafg6q3IYvkbmkTOkAXE8o+/7PpDkOgxfKHJV3Cvqu8ez0WqncVw4DF8tclXck/HN1fno+WGPhsPwtdI0OGZVm6fn1lM5DF+otlgC36BEXQ4vvn48AxoOw6BS+nWE3o+YRLNeDoKTE+ovqaxzcnJycnJycnJycnJycnJycnJycnI6lv4F2pjYM4qFEToAAAAASUVORK5CYII=">
            <a:extLst>
              <a:ext uri="{FF2B5EF4-FFF2-40B4-BE49-F238E27FC236}">
                <a16:creationId xmlns:a16="http://schemas.microsoft.com/office/drawing/2014/main" id="{BA4B6002-DC98-4273-ACED-4697D8D9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68" y="5232180"/>
            <a:ext cx="2657475" cy="8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EEFA07-9839-4E2F-906B-754D0CE3C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45" y="1193317"/>
            <a:ext cx="1589640" cy="1589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710C6-1918-4A0A-8A83-0E7C7120E12F}"/>
              </a:ext>
            </a:extLst>
          </p:cNvPr>
          <p:cNvCxnSpPr/>
          <p:nvPr/>
        </p:nvCxnSpPr>
        <p:spPr bwMode="auto">
          <a:xfrm>
            <a:off x="1838326" y="3309730"/>
            <a:ext cx="8468899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29B71D-C4B8-4A76-958D-96B01351324D}"/>
              </a:ext>
            </a:extLst>
          </p:cNvPr>
          <p:cNvSpPr txBox="1"/>
          <p:nvPr/>
        </p:nvSpPr>
        <p:spPr>
          <a:xfrm>
            <a:off x="1838326" y="3451001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>
                <a:solidFill>
                  <a:schemeClr val="tx2"/>
                </a:solidFill>
              </a:rPr>
              <a:t>Hipervizoare</a:t>
            </a:r>
            <a:r>
              <a:rPr lang="ro-RO" sz="2400" dirty="0">
                <a:solidFill>
                  <a:schemeClr val="tx2"/>
                </a:solidFill>
              </a:rPr>
              <a:t>: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5" name="Picture 14" descr="Text, whiteboard&#10;&#10;Description automatically generated">
            <a:extLst>
              <a:ext uri="{FF2B5EF4-FFF2-40B4-BE49-F238E27FC236}">
                <a16:creationId xmlns:a16="http://schemas.microsoft.com/office/drawing/2014/main" id="{12AC4EFA-509B-4F08-AA65-D1A3AB494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997" y="5099325"/>
            <a:ext cx="1936474" cy="11307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8EF521-D353-4415-92D2-EADE0DFA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8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28EE7-CD28-493F-BF66-0A6C9F42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Avantaje mașini virtuale?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6CDE-40DC-4DDA-AA25-164AD31D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3763E-F6E6-4E27-9291-1C64C2729C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605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28EE7-CD28-493F-BF66-0A6C9F42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Avantaje mașini virtuale?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43CC9C-A199-4CAF-A804-D359B27464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94053" y="2313541"/>
            <a:ext cx="9677487" cy="3983741"/>
          </a:xfrm>
        </p:spPr>
        <p:txBody>
          <a:bodyPr/>
          <a:lstStyle/>
          <a:p>
            <a:r>
              <a:rPr lang="ro-RO" dirty="0" err="1"/>
              <a:t>Development</a:t>
            </a:r>
            <a:r>
              <a:rPr lang="ro-RO" dirty="0"/>
              <a:t> în sistem de operare diferit</a:t>
            </a:r>
          </a:p>
          <a:p>
            <a:r>
              <a:rPr lang="ro-RO" dirty="0" err="1"/>
              <a:t>Deployment</a:t>
            </a:r>
            <a:r>
              <a:rPr lang="ro-RO" dirty="0"/>
              <a:t> mai ușor</a:t>
            </a:r>
          </a:p>
          <a:p>
            <a:r>
              <a:rPr lang="ro-RO" dirty="0"/>
              <a:t>Dependințe mai ușor de controlat</a:t>
            </a:r>
          </a:p>
          <a:p>
            <a:r>
              <a:rPr lang="ro-RO" dirty="0"/>
              <a:t>Scalabilitate mai ușoară (copiezi mașina virtuală)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6CDE-40DC-4DDA-AA25-164AD31D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13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8D5602-B1D1-44EE-8392-841501D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Emulare </a:t>
            </a:r>
            <a:r>
              <a:rPr lang="ro-RO" dirty="0" err="1"/>
              <a:t>vs</a:t>
            </a:r>
            <a:r>
              <a:rPr lang="ro-RO" dirty="0"/>
              <a:t> virtualizare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4E007-9CF2-4750-A4A0-9A3CE91806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5111099" cy="5011408"/>
          </a:xfrm>
        </p:spPr>
        <p:txBody>
          <a:bodyPr>
            <a:normAutofit/>
          </a:bodyPr>
          <a:lstStyle/>
          <a:p>
            <a:r>
              <a:rPr lang="ro-RO" dirty="0"/>
              <a:t>Simulează sistemul în software</a:t>
            </a:r>
          </a:p>
          <a:p>
            <a:r>
              <a:rPr lang="ro-RO" dirty="0"/>
              <a:t>Fiecare instrucțiune e citită de software și interpretată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Ex: </a:t>
            </a:r>
            <a:r>
              <a:rPr lang="ro-RO" dirty="0">
                <a:hlinkClick r:id="rId2"/>
              </a:rPr>
              <a:t>Simulator NES</a:t>
            </a:r>
            <a:r>
              <a:rPr lang="ro-RO" dirty="0"/>
              <a:t> (</a:t>
            </a:r>
            <a:r>
              <a:rPr lang="ro-RO" dirty="0" err="1"/>
              <a:t>Warning</a:t>
            </a:r>
            <a:r>
              <a:rPr lang="ro-RO" dirty="0"/>
              <a:t> multiple </a:t>
            </a:r>
            <a:r>
              <a:rPr lang="ro-RO" dirty="0" err="1"/>
              <a:t>hours</a:t>
            </a:r>
            <a:r>
              <a:rPr lang="ro-RO" dirty="0"/>
              <a:t> of intense </a:t>
            </a:r>
            <a:r>
              <a:rPr lang="ro-RO" dirty="0" err="1"/>
              <a:t>fun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BB04884-87AB-4050-903B-861FA2CE3660}"/>
              </a:ext>
            </a:extLst>
          </p:cNvPr>
          <p:cNvSpPr txBox="1">
            <a:spLocks/>
          </p:cNvSpPr>
          <p:nvPr/>
        </p:nvSpPr>
        <p:spPr bwMode="auto">
          <a:xfrm>
            <a:off x="7544148" y="1246022"/>
            <a:ext cx="4173399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o-RO" kern="0" dirty="0">
                <a:solidFill>
                  <a:schemeClr val="tx2"/>
                </a:solidFill>
              </a:rPr>
              <a:t>Majoritatea instrucțiunilor sunt rulate </a:t>
            </a:r>
            <a:r>
              <a:rPr lang="ro-RO" b="1" kern="0" dirty="0">
                <a:solidFill>
                  <a:schemeClr val="tx2"/>
                </a:solidFill>
              </a:rPr>
              <a:t>DIRECT</a:t>
            </a:r>
            <a:r>
              <a:rPr lang="ro-RO" kern="0" dirty="0">
                <a:solidFill>
                  <a:schemeClr val="tx2"/>
                </a:solidFill>
              </a:rPr>
              <a:t> de procesor</a:t>
            </a:r>
          </a:p>
          <a:p>
            <a:endParaRPr lang="ro-RO" kern="0" dirty="0">
              <a:solidFill>
                <a:schemeClr val="tx2"/>
              </a:solidFill>
            </a:endParaRPr>
          </a:p>
          <a:p>
            <a:endParaRPr lang="ro-RO" kern="0" dirty="0">
              <a:solidFill>
                <a:schemeClr val="tx2"/>
              </a:solidFill>
            </a:endParaRPr>
          </a:p>
          <a:p>
            <a:endParaRPr lang="ro-RO" kern="0" dirty="0">
              <a:solidFill>
                <a:schemeClr val="tx2"/>
              </a:solidFill>
            </a:endParaRPr>
          </a:p>
          <a:p>
            <a:endParaRPr lang="ro-RO" kern="0" dirty="0">
              <a:solidFill>
                <a:schemeClr val="tx2"/>
              </a:solidFill>
            </a:endParaRPr>
          </a:p>
          <a:p>
            <a:endParaRPr lang="ro-RO" kern="0" dirty="0">
              <a:solidFill>
                <a:schemeClr val="tx2"/>
              </a:solidFill>
            </a:endParaRPr>
          </a:p>
          <a:p>
            <a:r>
              <a:rPr lang="ro-RO" b="1" kern="0" dirty="0">
                <a:solidFill>
                  <a:schemeClr val="tx2"/>
                </a:solidFill>
              </a:rPr>
              <a:t>De citit </a:t>
            </a:r>
            <a:r>
              <a:rPr lang="ro-RO" kern="0" dirty="0">
                <a:solidFill>
                  <a:schemeClr val="tx2"/>
                </a:solidFill>
              </a:rPr>
              <a:t>Capitol 7 – Modern </a:t>
            </a:r>
            <a:r>
              <a:rPr lang="ro-RO" kern="0" dirty="0" err="1">
                <a:solidFill>
                  <a:schemeClr val="tx2"/>
                </a:solidFill>
              </a:rPr>
              <a:t>Operating</a:t>
            </a:r>
            <a:r>
              <a:rPr lang="ro-RO" kern="0" dirty="0">
                <a:solidFill>
                  <a:schemeClr val="tx2"/>
                </a:solidFill>
              </a:rPr>
              <a:t> </a:t>
            </a:r>
            <a:r>
              <a:rPr lang="ro-RO" kern="0" dirty="0" err="1">
                <a:solidFill>
                  <a:schemeClr val="tx2"/>
                </a:solidFill>
              </a:rPr>
              <a:t>Systems</a:t>
            </a:r>
            <a:r>
              <a:rPr lang="ro-RO" kern="0" dirty="0">
                <a:solidFill>
                  <a:schemeClr val="tx2"/>
                </a:solidFill>
              </a:rPr>
              <a:t> (4th </a:t>
            </a:r>
            <a:r>
              <a:rPr lang="ro-RO" kern="0" dirty="0" err="1">
                <a:solidFill>
                  <a:schemeClr val="tx2"/>
                </a:solidFill>
              </a:rPr>
              <a:t>ed</a:t>
            </a:r>
            <a:r>
              <a:rPr lang="ro-RO" kern="0" dirty="0">
                <a:solidFill>
                  <a:schemeClr val="tx2"/>
                </a:solidFill>
              </a:rPr>
              <a:t>) Andrew </a:t>
            </a:r>
            <a:r>
              <a:rPr lang="ro-RO" kern="0" dirty="0" err="1">
                <a:solidFill>
                  <a:schemeClr val="tx2"/>
                </a:solidFill>
              </a:rPr>
              <a:t>Tanenbaum</a:t>
            </a:r>
            <a:endParaRPr lang="ro-RO" kern="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o-RO" kern="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575AB-92A3-4DEC-884E-9C7A59DD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7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FC10F-B376-47D9-A217-E9DEA048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BABD01E-2E5E-4AA5-971F-7B52E566F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395515" y="1185584"/>
            <a:ext cx="1196698" cy="119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802D8-0A01-4405-8704-99483E6953DC}"/>
              </a:ext>
            </a:extLst>
          </p:cNvPr>
          <p:cNvSpPr txBox="1"/>
          <p:nvPr/>
        </p:nvSpPr>
        <p:spPr>
          <a:xfrm>
            <a:off x="7507358" y="105127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Codul de rulat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F384D-39F1-4C2A-9F0A-136BF2A4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7358" y="3831546"/>
            <a:ext cx="3388819" cy="33888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7B456-7576-4F79-80BD-A91FAEEB5D1F}"/>
              </a:ext>
            </a:extLst>
          </p:cNvPr>
          <p:cNvCxnSpPr>
            <a:cxnSpLocks/>
          </p:cNvCxnSpPr>
          <p:nvPr/>
        </p:nvCxnSpPr>
        <p:spPr bwMode="auto">
          <a:xfrm>
            <a:off x="7507358" y="2382282"/>
            <a:ext cx="1008681" cy="269649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F6E9F9-D07B-4A10-BA1B-90BB7DF3C04F}"/>
              </a:ext>
            </a:extLst>
          </p:cNvPr>
          <p:cNvSpPr txBox="1"/>
          <p:nvPr/>
        </p:nvSpPr>
        <p:spPr>
          <a:xfrm>
            <a:off x="7928024" y="2359877"/>
            <a:ext cx="2243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err="1">
                <a:solidFill>
                  <a:schemeClr val="tx2"/>
                </a:solidFill>
              </a:rPr>
              <a:t>Loader</a:t>
            </a:r>
            <a:endParaRPr lang="ro-RO" sz="2400" b="1" dirty="0">
              <a:solidFill>
                <a:schemeClr val="tx2"/>
              </a:solidFill>
            </a:endParaRPr>
          </a:p>
          <a:p>
            <a:pPr algn="ctr"/>
            <a:r>
              <a:rPr lang="ro-RO" sz="2400" dirty="0">
                <a:solidFill>
                  <a:schemeClr val="tx2"/>
                </a:solidFill>
              </a:rPr>
              <a:t>(</a:t>
            </a:r>
            <a:r>
              <a:rPr lang="ro-RO" sz="2400" dirty="0" err="1">
                <a:solidFill>
                  <a:schemeClr val="tx2"/>
                </a:solidFill>
              </a:rPr>
              <a:t>Kernel</a:t>
            </a:r>
            <a:r>
              <a:rPr lang="ro-RO" sz="2400" dirty="0">
                <a:solidFill>
                  <a:schemeClr val="tx2"/>
                </a:solidFill>
              </a:rPr>
              <a:t> Sistemul de operare)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1525F6-0835-48D1-B215-1632017F1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4000" y="1512937"/>
            <a:ext cx="4981224" cy="432712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60797B-B4F7-402A-B2EE-387527ED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1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3924EF-2447-48A4-A491-DE31FE9416FB}"/>
              </a:ext>
            </a:extLst>
          </p:cNvPr>
          <p:cNvCxnSpPr>
            <a:cxnSpLocks/>
          </p:cNvCxnSpPr>
          <p:nvPr/>
        </p:nvCxnSpPr>
        <p:spPr bwMode="auto">
          <a:xfrm flipH="1">
            <a:off x="4516337" y="2296092"/>
            <a:ext cx="3823432" cy="61014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28053" y="1263385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055371" y="107871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794837-D7EE-4E27-BEA5-6668DF73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1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28053" y="1423667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055371" y="1239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2E5D3F-D333-49CA-AF37-11E66767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B96DB478-7F97-4C8A-B4F4-F47E3283DBE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05B2E1-3BE3-4F8C-942D-0D9BBA21A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EAC9AC-8BDD-4B7A-BA77-79E753F4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39801359-82EC-4277-A7F5-3AFCF7ED1F6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BA9402-D790-4551-B700-2B7AD9A51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0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A4AB5FEE-D761-4659-A766-887BC62EDB5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48A6C-ECE1-4AF6-B38C-3499F44F7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877138" y="4729028"/>
            <a:ext cx="0" cy="11513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07CAA0-12F3-4CB4-9E4E-982060D513B4}"/>
              </a:ext>
            </a:extLst>
          </p:cNvPr>
          <p:cNvSpPr txBox="1"/>
          <p:nvPr/>
        </p:nvSpPr>
        <p:spPr>
          <a:xfrm>
            <a:off x="1070957" y="6024701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Timer </a:t>
            </a:r>
            <a:r>
              <a:rPr lang="ro-RO" dirty="0" err="1">
                <a:solidFill>
                  <a:schemeClr val="tx2"/>
                </a:solidFill>
              </a:rPr>
              <a:t>Interrupt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4FD59E-AF3B-421B-8C0D-EDCB150D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E5FBCC-71AD-4D49-9F34-B20997DFB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BA30CB5F-6C85-4D21-8665-4D51E7EA393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48A6C-ECE1-4AF6-B38C-3499F44F7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943239" y="4838045"/>
            <a:ext cx="0" cy="11513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07CAA0-12F3-4CB4-9E4E-982060D513B4}"/>
              </a:ext>
            </a:extLst>
          </p:cNvPr>
          <p:cNvSpPr txBox="1"/>
          <p:nvPr/>
        </p:nvSpPr>
        <p:spPr>
          <a:xfrm>
            <a:off x="1137058" y="6133718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Timer </a:t>
            </a:r>
            <a:r>
              <a:rPr lang="ro-RO" dirty="0" err="1">
                <a:solidFill>
                  <a:schemeClr val="tx2"/>
                </a:solidFill>
              </a:rPr>
              <a:t>Interrupt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2686067" y="5340917"/>
            <a:ext cx="2971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Pornește </a:t>
            </a:r>
            <a:r>
              <a:rPr lang="ro-RO" b="1" dirty="0" err="1">
                <a:solidFill>
                  <a:schemeClr val="tx2"/>
                </a:solidFill>
              </a:rPr>
              <a:t>scheduler</a:t>
            </a:r>
            <a:endParaRPr lang="ro-RO" b="1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(posibil </a:t>
            </a:r>
            <a:r>
              <a:rPr lang="ro-RO" dirty="0" err="1">
                <a:solidFill>
                  <a:schemeClr val="tx2"/>
                </a:solidFill>
              </a:rPr>
              <a:t>read</a:t>
            </a:r>
            <a:r>
              <a:rPr lang="ro-RO" dirty="0">
                <a:solidFill>
                  <a:schemeClr val="tx2"/>
                </a:solidFill>
              </a:rPr>
              <a:t> din RAM pentru cod de </a:t>
            </a:r>
            <a:r>
              <a:rPr lang="ro-RO" dirty="0" err="1">
                <a:solidFill>
                  <a:schemeClr val="tx2"/>
                </a:solidFill>
              </a:rPr>
              <a:t>scheduler</a:t>
            </a:r>
            <a:r>
              <a:rPr lang="ro-RO" dirty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4E1E1-C6F7-451A-83C8-D4196596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F114D-DE2A-4DE9-9442-C9D86FF0A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8828A9C1-7BD7-4D0A-94DE-E7521C96631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594622" y="5162214"/>
            <a:ext cx="29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</a:t>
            </a:r>
            <a:r>
              <a:rPr lang="ro-RO" b="1" dirty="0">
                <a:solidFill>
                  <a:schemeClr val="tx2"/>
                </a:solidFill>
              </a:rPr>
              <a:t>– </a:t>
            </a:r>
            <a:r>
              <a:rPr lang="ro-RO" b="1" dirty="0" err="1">
                <a:solidFill>
                  <a:schemeClr val="tx2"/>
                </a:solidFill>
              </a:rPr>
              <a:t>kernel</a:t>
            </a:r>
            <a:r>
              <a:rPr lang="ro-RO" b="1" dirty="0">
                <a:solidFill>
                  <a:schemeClr val="tx2"/>
                </a:solidFill>
              </a:rPr>
              <a:t> OS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B61A9-65FD-410B-9AB5-3DA0555A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70F33B-8EB0-40AA-A965-354502950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58B9227-4D1C-4659-B7F0-1054B2ED6F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 flipV="1">
            <a:off x="4378450" y="2305878"/>
            <a:ext cx="3615925" cy="44137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 rot="21246564">
            <a:off x="4817565" y="1365022"/>
            <a:ext cx="20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Program </a:t>
            </a:r>
            <a:r>
              <a:rPr lang="ro-RO" dirty="0" err="1">
                <a:solidFill>
                  <a:schemeClr val="tx2"/>
                </a:solidFill>
              </a:rPr>
              <a:t>counter</a:t>
            </a:r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State</a:t>
            </a:r>
          </a:p>
          <a:p>
            <a:r>
              <a:rPr lang="ro-RO" dirty="0" err="1">
                <a:solidFill>
                  <a:schemeClr val="tx2"/>
                </a:solidFill>
              </a:rPr>
              <a:t>Registers</a:t>
            </a:r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Codul e deja acolo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594622" y="5162214"/>
            <a:ext cx="29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</a:t>
            </a:r>
            <a:r>
              <a:rPr lang="ro-RO" b="1" dirty="0">
                <a:solidFill>
                  <a:schemeClr val="tx2"/>
                </a:solidFill>
              </a:rPr>
              <a:t>– </a:t>
            </a:r>
            <a:r>
              <a:rPr lang="ro-RO" b="1" dirty="0" err="1">
                <a:solidFill>
                  <a:schemeClr val="tx2"/>
                </a:solidFill>
              </a:rPr>
              <a:t>kernel</a:t>
            </a:r>
            <a:r>
              <a:rPr lang="ro-RO" b="1" dirty="0">
                <a:solidFill>
                  <a:schemeClr val="tx2"/>
                </a:solidFill>
              </a:rPr>
              <a:t> OS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684C-8182-4E14-A335-4335A626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8D0734-C9A1-4C1C-AB67-E5BAAC1C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9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1E87AC4-E2FE-4775-8849-2D2229EACAC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D91D41D-7800-473D-A37E-273236AAB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7" y="1349091"/>
            <a:ext cx="2788286" cy="15854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 flipH="1">
            <a:off x="4747396" y="2809301"/>
            <a:ext cx="3406004" cy="76016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594622" y="5162214"/>
            <a:ext cx="29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</a:t>
            </a:r>
            <a:r>
              <a:rPr lang="ro-RO" b="1" dirty="0">
                <a:solidFill>
                  <a:schemeClr val="tx2"/>
                </a:solidFill>
              </a:rPr>
              <a:t>– </a:t>
            </a:r>
            <a:r>
              <a:rPr lang="ro-RO" b="1" dirty="0" err="1">
                <a:solidFill>
                  <a:schemeClr val="tx2"/>
                </a:solidFill>
              </a:rPr>
              <a:t>kernel</a:t>
            </a:r>
            <a:r>
              <a:rPr lang="ro-RO" b="1" dirty="0">
                <a:solidFill>
                  <a:schemeClr val="tx2"/>
                </a:solidFill>
              </a:rPr>
              <a:t> OS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96B50-F749-465F-A766-09602FAE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E7D8FE-B150-42C7-BA17-2BFB78670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01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D91D41D-7800-473D-A37E-273236AA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7" y="1349091"/>
            <a:ext cx="2788286" cy="15854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6C63C1-53F2-4D6B-82A6-8E0E471FEE35}"/>
              </a:ext>
            </a:extLst>
          </p:cNvPr>
          <p:cNvCxnSpPr>
            <a:cxnSpLocks/>
          </p:cNvCxnSpPr>
          <p:nvPr/>
        </p:nvCxnSpPr>
        <p:spPr bwMode="auto">
          <a:xfrm>
            <a:off x="3986239" y="153021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E80863-2D00-4D04-A3AD-EE16313A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36D2857F-1C0A-49CC-AD85-B8A62A61F73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7872C9-43D0-404A-801F-EE095BD3E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06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04B65-022B-4E17-AC41-3E222D0FEB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5210251" cy="5011408"/>
          </a:xfrm>
        </p:spPr>
        <p:txBody>
          <a:bodyPr/>
          <a:lstStyle/>
          <a:p>
            <a:r>
              <a:rPr lang="ro-RO" sz="2400" dirty="0"/>
              <a:t>Toate programele cred că au acces la tot RAM-ul fără spațiu alocat </a:t>
            </a:r>
            <a:r>
              <a:rPr lang="ro-RO" sz="2400" dirty="0" err="1"/>
              <a:t>kernel</a:t>
            </a:r>
            <a:endParaRPr lang="ro-RO" sz="2400" dirty="0"/>
          </a:p>
          <a:p>
            <a:r>
              <a:rPr lang="ro-RO" sz="2400" dirty="0"/>
              <a:t>Soluția este paginarea (bucăți de RAM virtual </a:t>
            </a:r>
            <a:r>
              <a:rPr lang="ro-RO" sz="2400" dirty="0" err="1"/>
              <a:t>mapate</a:t>
            </a:r>
            <a:r>
              <a:rPr lang="ro-RO" sz="2400" dirty="0"/>
              <a:t> pe cel real)</a:t>
            </a:r>
          </a:p>
          <a:p>
            <a:r>
              <a:rPr lang="ro-RO" sz="2400" dirty="0" err="1"/>
              <a:t>Kernel-ul</a:t>
            </a:r>
            <a:r>
              <a:rPr lang="ro-RO" sz="2400" dirty="0"/>
              <a:t> și CPU (prin MMU - </a:t>
            </a:r>
            <a:r>
              <a:rPr lang="ro-RO" sz="2400" dirty="0" err="1"/>
              <a:t>memory</a:t>
            </a:r>
            <a:r>
              <a:rPr lang="ro-RO" sz="2400" dirty="0"/>
              <a:t> management unit și TLB -  </a:t>
            </a:r>
            <a:r>
              <a:rPr lang="ro-RO" sz="2400" dirty="0" err="1"/>
              <a:t>translation</a:t>
            </a:r>
            <a:r>
              <a:rPr lang="ro-RO" sz="2400" dirty="0"/>
              <a:t> </a:t>
            </a:r>
            <a:r>
              <a:rPr lang="ro-RO" sz="2400" dirty="0" err="1"/>
              <a:t>lookaside</a:t>
            </a:r>
            <a:r>
              <a:rPr lang="ro-RO" sz="2400" dirty="0"/>
              <a:t> buffer) controlează RAM-ul prin </a:t>
            </a:r>
            <a:r>
              <a:rPr lang="ro-RO" sz="2400" dirty="0" err="1"/>
              <a:t>loader</a:t>
            </a:r>
            <a:r>
              <a:rPr lang="ro-RO" sz="2400" dirty="0"/>
              <a:t>, </a:t>
            </a:r>
            <a:r>
              <a:rPr lang="ro-RO" sz="2400" dirty="0" err="1"/>
              <a:t>malloc</a:t>
            </a:r>
            <a:r>
              <a:rPr lang="ro-RO" sz="2400" dirty="0"/>
              <a:t>, </a:t>
            </a:r>
            <a:r>
              <a:rPr lang="ro-RO" sz="2400" dirty="0" err="1"/>
              <a:t>free</a:t>
            </a:r>
            <a:r>
              <a:rPr lang="ro-RO" sz="2400" dirty="0"/>
              <a:t> și tabelele de pagini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41D53AD-D28D-4B7A-8B29-AB7916D7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64" y="1411356"/>
            <a:ext cx="4604972" cy="46994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D668A7-09A2-430C-9BF9-B1E84A23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2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ED7B04-7F76-4FE4-B9BD-0189747F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Articol</a:t>
            </a:r>
            <a:r>
              <a:rPr lang="en-US" dirty="0"/>
              <a:t> </a:t>
            </a:r>
            <a:r>
              <a:rPr lang="ro-RO" dirty="0"/>
              <a:t>științific principal despre Cloud</a:t>
            </a:r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873C7B-2397-4BB9-A9A6-D4F2854310E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53" y="1285875"/>
            <a:ext cx="7288257" cy="501173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7D2AAF-0C16-46F2-8CDB-07A2B098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13" y="3613309"/>
            <a:ext cx="180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:image/jpeg;base64,/9j/4AAQSkZJRgABAQAAAQABAAD/2wCEAAkGBxISEhUSEhIVFRUVGBUVGBUVFRcVFxUXFhUXFxUVFRcYHSggGBolHRUVITEhJSkrLi4uFx8zODMsNygtLisBCgoKDg0OGhAQGy0fHSUtLS0tLS0tLS0tLS0tLS0tLS0tLS0tLS0tLS0tLS0tLS0tLS0tLS0tLS0tLS0tLS0tLf/AABEIAOcA2gMBIgACEQEDEQH/xAAcAAABBQEBAQAAAAAAAAAAAAAAAQMEBQYCBwj/xAA7EAABAwEGAwYFAwMDBQEAAAABAAIRAwQFEiExQVFhcQYigZGhsRMyUsHRB0LwFILhI3LCM1NisvEk/8QAGQEAAwEBAQAAAAAAAAAAAAAAAAECAwQF/8QAIhEBAQACAgMBAQADAQAAAAAAAAECEQMhEjFBUWEEFDIT/9oADAMBAAIRAxEAPwD2tIlSIIqEiVBhCEIAQhCAEiEj3gCSQANygFQqi13ztTE/+R08Aqm0V3v+ZxPt5KLnI1x4sq0z7ZTGr2+f4XAvGl/3B45e6yrgdk0ZUf8Aq1/122p1Wu+Ug9CD7LpYVrTMgx0KlWe/KtMwTjHB2vnqqnJKzy4bPTXoVbd99UquU4XfS7fod1ZLTbKzQSJUiCCEIQCIQhACRKkQAkSoQDyRCEAIQhACVIhAKkQmrTXDGlx0HrwCA4ttsbSbLtdhuSs/abS6oZcejRoPyU3WqOqOL3anQbAcAkAWGebr4+KTugpA2c04Aug1ZOjWjZCZc1Sim3NSNGfkoNdqsHgbqNUHBB6VrpG60Fydo8MMrGW7POreTuI5qjrMUCq8tV4cmmPJxSx6sDOY04oWL7KX5gIovPcOTSf2E7f7T6LaLpl24csdXQQhCZEQhCAEiVIgBCEiAeQhCAEIQgBCEIAWcve1/EfhHyt9Tufsrq8K+Cm528ZdTkFlWmI5rPky+NuHHd2dfwTjGppuZUhi53ZOnTWJcK6Y5dVE9DaO4pt5TjimKhSVDdUKO4J9yYeVNWiVVWWsq0rwqy1BTsWILakHkvReyN7fGp4HGX04HMt/aeux/wArzh41U3s7enwazX7TheOLTr5a+C6ePJx82H16whAQt3IRCEJAJEqRMBCEIBxCEIAQhIgFSpEJBTdo6uTGcSXHwyHuVTlSb9rzWI+kAfc+6r8eYXPyXt2cOPSQ05qQ16ry5SGPMLPbfSYxdvKYpuTriqlLSPUOa4eunOTRqbJL0baU29qcpkSnajUtGq7Q1VtoCuLRCqrQpVtWVzEqsp1YKuX0jJWftAwvhaYMeT09n7KW741lpuOoGA9W5e0K3WN/TO0zRqU/pcHeDhH/AB9Vsl1R52U1SIQhBEQhCAEiVCYOISISAQhCAVCEIDFXtVBqvI+o+8KK07pLQGlzyJycfcrimCVxZXt6WE1Eief82UikMh7KOxi7q1iBAy55IirdLCkE9pwWVrWtzdHNHr/Cqq2X9UEgE6cPyqS2FqrAbqL8VY6neTzqT/PFX1kt0iCD1/8AiKuVYsqRKStXMaqIa7WyXEAcXEAeqgWq+KIy+LT8Ht/KStyJ7qkqM4tOfNUFrvgvyY4H/aZ9kwx9omQ2Bz3VeH6zvJv0vqtpaO7CorxZLpA05JyvVIGbR/nzUKlaJdBjhOarHFllldNz+mdSKr2E6smOjh+V6KvCbs7QmyWllQNLplmWgxd0OImSBMxlpqFv/wBPO0Fe0vrMrPx4QHg5CJMQI2/C2l+ObLHe62yEIVMwkQhBBIlSJg4hIhIFQkQgIl72v4NF9QagZdSYn1WDs99F7pl+f7iT7g5LdX3Qx0KjeLSfLP7LB2CgGkNjiubmt3Hd/iyeN67V15XTVxGtQtD24pLgYIcScyZ3TdjtFsZ83w6g6YT4xktJ8FrQWjTXz4KI1oWflWnjN9dIFnvyvjwGxugmMfxGYepOwU60Wt5+ZjR0eXf8R7pRZwdII3EorMdHcYP90/yVUuxcbv2b+A05vMRss3fN/Wan3WMxk5SMMT1++ivqFzCpIrOc8bjFAP8Aai1dmrG0SKYB5lVPH6LMp1iytltIdmWlsiRvKntoB4JdMNBOpGQEnIGCVYMsDJGFpyyGXoFamnhAkeEZmfdRcp8XMb9RuzNz0/gNcWjERJOU6597UjxVB2wsnw306jRl3mO5B0Z+hW7sbMLIAjJUHaSyY2O80997Lx60xFiFVxwskHd0THJTKNmvAEZDDGePCZPHiPBTbuygA5/cK8ayqRqI5q7l/Gcw/rN1KlUZPYOZYZHkVy5gMGI3ggj21WldZ3RBa0/zgo9soQM/QfZTMlXBlrXR0OXHy1Xov6SWGKdatOb3hgHANaD7u9Fgbzq5ZDQ789fsvSP0ob/+WoeNU+jGrXHuufk6wbVIlSLVzBCEiAEIQgnaEJEAqVIhABErz60U8FUtOxI/nkvQlku1Nlw1Q8fuGfUZH7LHnx3Nur/Fy1lZ+svVtjxamDVrgWlvseuSnOydHNR7NZHf1bXEGBOe0kKbb2w9c09OzP3DlMjQwfBSzooFnOcqe08UQGarhHykqC9zZ+U+SuMozUKq7gqsXNG7PaGj9pJ6LoNLnYnDoOA/KYFql2Fgz48FPpgxxSg9HqRUa8KQc0wpNELi2Mg8lfxG5tg7XYzTdrlKu7FaCQAYUTtHACr7JbMEAlKy6OWb00zyeKqLwBzzUila8QlMWp4KmReumYvFstP83C9X/TBsWFvN7/sPsvMLUcyvUv02pFtjHA1HkdMl0cftwc/pqUIQtnKEiVIgBIlSIDtCEIIJUiEAqqu0Vmx08UfKZPQ5H7K1SOE5HRLKbml4ZeNlYrD3Q0nfJ3qAol4Okh3gVZ3hZyxxYcgDLTsQq+3MOEOiGunDzg5nxlcWrHoSy6pugpfxVCpuyXTqiSoefWVJfF64O6NTkPwur1vDA2BmdgFAu27iXfEq5uOg+mfun7XvSxuqzvjE8wTnGsKdXvP4I74dHENLgfJOUgnMAI1VSJuSvsnaNlR2FuIHg5pb5Su7fekDMqLedADvAQRos1e1qqz8gI5E/hMv64v29gSPYKB/VYiIEKOaTnGXD/Ckto4VcjO5dplG2uYeLfbqptS0yFWsE5JaTSRHUqLGkzcVTM/zdezdiLO6nYqQeIJxOg6gOcS2fBeadhbM2pbaTXtDm98kHMd1jiJHWF7QtuOfXFz5fAhCRasAhCEgRCEJh2hIhBFQkSoASpEINy9gOoB6iVQdr2dxh/8AIjzbP/FaFUPbFn+g0/S9p8IIPupz/wCavj/7jK035IqftPP3EJppgwnnNkQuKvRQf6YTjdmZPgBp6hQbXezKbiXGANSTkrqnB7p2UG03aDkRMpw0Wz9p6D/kfi2yB/CnMvAmSGOy17qU9naBOMMwO4sykxGYGRSmyWlr3OZWaQ5obhfTDg2P3DCWmTOa18ZfSe/w1WtUDNjs882k81V2m3s0gnwKtCbaxwL6lJwAIg0C2dpkPyVfVp2guc4/BE7Cm/LXOS9HjP055fimq1ZzDSOqo7Xe5xYWMxcTMAflXtrux5ydUMCchDQZGeQ18VFo3aAYA6quozylN3O972kuEHkrJ0MMfSzPqT/gp2y0WsE8Psqw1S8uJ0Jk/YKKfptP0osZdaKlUjJjI/uqHL0a5eprO9hbo/prK3EIfU/1H8RI7rfAR4krRLoxmo4eS7yCRCE0BIhCAEiEJh2hCEEEIQgwlSIQAqDtcSaLo0aWT0xCff0V+SodWgHtcxwkOBB8dUrNzR43VleeB0geSdY6VzaLO6k91N+rTE8RsfFNfEwnPRcfq6r0Pm4lYVIptB1TDHTonwIgpaOVIbwTdV+GITxErghVFq23PNQ6nLmq97oMcFevotKr69ASUU4o7TJ2hFCyxmVPqUSuKzoCNlcfqmverDMI3V1+nPZv+oqGtUE0qZGR0e/UDoMieoVC+zPr1m0qYxOccIHPnwGpXtdyXY2zUGUWaMGZ+pxzc7xMrbDFycueuk5CELVyhIhCAEiEIAQkQmHaEIQAlSISBUJFxVfGmv8AM0B1VIjNcVMs9ky6ljBDtxHgVEs1sJJs7s6jRrsWbO68lcibUO+rkFVuNv8A1RnJ/cPpKx1YEEtcCCDBB26r09qpr9uRtYSO64aOj0dxCx5eLz7nt0cPN4dX0w9J+E5eSsrPaA7L0KqrVRfRfgqNh3HZw4tO6j1K0GQdFyS66rtuO+41LH5LuFQ2G+Bo8xz2PXgrZ1oyVljfjqtA3/KgYs03Xtig1bbDpSt203pPtjYzVBedpGgT1ut+Ianos1elsDAXOPRu5P2TxnaMs+m//SujTNWrUcZqgANB2afmI56Dp1XpS+eOx1+vo121JzmY2I3HSMl9A2O0tqsbUaZa4AjxXVj6efye9nkiEJoCRCEAJEIQAhIhAdoSITBUqRNVa4GWp2CAdLoUZxcTkBB4zp0QG7uP48AnKbkycFjxoQZy0iOfOFxarvBaMBh7Tia7ed54g7qWmqVXOPJPZaM2O1YwZGF7cnN4H8FSwotqIafiRkMnEfTx8PaU4H7jMFFEQ73uynWZheJGx3YeLTsvO76uipZz3u8wnuvjI8A7gV6lOLootqoNILXgFhyg5ws+Timc/rbi5rx3+PH7SzNLY69RggOMcDmPDgtF2i7MOpS+kC6nu3VzOnEeqzBqjZclxuPVd8uOc3DlqtromAqp94PJ1Hl+VIrulV5ZmnEZFr2hx/cVQXu/IDiVcV3LPXw/NvVa4Ttlnekm7KsFpXr/AGX7SPpUw3JzPpO08CvHbBTJJA4z5rd3KTgAI2Wn1hl6evXffdGro7Cfpdl5HdWS8eZXe10fdaC7e0VWmACZHB2Y8CqZvQUiprv7R0qmTu4eeY81btcCJBkcQgOkiEiAVIhCA7QuS6E290pglevA/nkE3Z6R+Z2p24DguaTcTsWzchwJ3Php5qTH8hUkQuHOzXQB4qO90FI0o/Lko9emYifEagpl1rEgDfPoprx3U76Ke3Fkr4wWmA5uTh7Eciq6tTqUJNMY6epp7t4lnLknLWwiKjPmb6t3BTja2OD4lEosFgtjXiWmeI3B4EbFTXAEKtr2MF2Nhwv+rZ3J43HqnbPaCe64Q4aj7g7hAhKkjI/KdD9lku0/ZMVJq2eG1NS3Rr/wVuoBGap76trLOzFUORyaB8zjwA+6nKSzteGVxvTxp9YtcWvEEZEHIg+Ki2iuDotZe1Ft4PmG0nDR0SeQfxCyd73LaLP/ANRhwbVG95h8dvGFz+GnVOTftCqvVFbu88DmArSs/JSuz9yGs/4rzhpUyHEx8x1DW8dFeKc70sLluvCx1R/yj1gBP2i31G4XMgNBzET3eM8ktuvUVKgptBbSE66uIOp/CmXfZwTO3BUyTxJY1xMniNwU7SqbFIykAMIyAyjlwTQp+YVM0tjwDCtbBfVSjBBlu4OiqW5jmnqbpCYeg3VfNOuIBh30n7cVYry6y1S10TBHead4/wAFba4b5+L3H/OND9Q/KAukJEJA2XTqo9U43YG6D5yP/QczvwHVFetBDWwXu+XcAbuPIKXRpBogee5J1J5q0lEDIZeCUnZKSgZJGaqVYUao6XRx9P8AKdrd7px/CjtAiNxmOaAV9MMOmR9VOaco/kJioMbeC4szyRB1b6hOfhX9dUnzI1TFMYHFscwpDzDgdiltbMg7h7bpG7aJz33CZr0gSIyIzn+eycY7L2KRu5PU+CAb/rA0EuywAud6/Yeq8mve+n2qs6o7IaNbs1uwH3XqNusragI0MESI0O3PovHLTRwVHM+lzgD0MKMu14tLdVBhaHRJ9Qfsr6m8uo4Ya5kEHFGYGR6rL3JBID9Dl0K195D4NlqVIBaxjnQOACmQ77eOXXYBWqhhkNzc6PpGw65DxWttGZhrQ0QAGtEAACB1yWf7J1R8ePqYQPQ/ZbA0Q3M7/ZGM6Vy3tj22eKkR+6PMq8sVUEuZoWmPDULqhZA81DzMckMoltVj3R3xgcRxGbT7jxVyM7UkbHwKRzYM+ClGgI0XLaQKITmmITjTyTlmppyoyCCgIlrkYXwe6c/9pyP58FOs9UghwMEGQl+HIIO+SZuw5YTqCWn+3/EJ/CegXZbRWph410I4EaqUsl2dtXw6ppn5X5eO34WtSNXXZdjc6rh33wThJbhGoaIKnf03Bzx/dPvKEK7UyOPguJyqHLi1p+yRrHyQ5wLeTYPukQjZ6QrIPg1fgHNpBdT3gD5mHpOXIqbWGcjZCEZFHBq4SDsciuarsLw7Y5FCEjPVhkRwzHROUaktzQhO+yiPRfBLI5jounkjNKhSpEvO1to03VjMgAAEZSSANOZCyV4dlgWBzXS/5idnTmeiEJaG0Cx2QaSVa3g11Wz1LMXkCo2J9vZCEjeSWeo6z1wXDOm+HAZ6GHDylel21oAy2QhLFpyfEC5xIfzcVJtdL/SdxaMQ6tzHshCtlUpgkTxEpprYchCAcojvRxXdsqtaIJz6IQnJsrTNG8KY1PoVGs9vYKz4mO6/TiIPshCqYxNvaZVtAc6WngZ5hbWz3q0taTqQCepCEKdKj//Z">
            <a:extLst>
              <a:ext uri="{FF2B5EF4-FFF2-40B4-BE49-F238E27FC236}">
                <a16:creationId xmlns:a16="http://schemas.microsoft.com/office/drawing/2014/main" id="{3E5B575C-045D-4140-A57B-1DE75682F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27" y="4188620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D6B65-2066-4394-8A4C-2283F583A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72" y="3146013"/>
            <a:ext cx="2085213" cy="20852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EF2E6C-F5B6-4B3C-A2BA-1D503845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6A9620-F18E-4515-B749-DC8C20919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3586" y="3474111"/>
            <a:ext cx="2964331" cy="29643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7EC075-0FE3-4A1A-B123-97049E8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Emulare CPU-RAM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496E44-5794-4D1B-A8E9-989840D35B3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3985" y="4720469"/>
            <a:ext cx="1164814" cy="11648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8BA59-B200-4BDE-A119-BB225B89EFD2}"/>
              </a:ext>
            </a:extLst>
          </p:cNvPr>
          <p:cNvSpPr txBox="1"/>
          <p:nvPr/>
        </p:nvSpPr>
        <p:spPr>
          <a:xfrm>
            <a:off x="2043102" y="5950708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Codul de rulat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3893F-01DE-4D82-9B38-8A62D104A322}"/>
              </a:ext>
            </a:extLst>
          </p:cNvPr>
          <p:cNvSpPr/>
          <p:nvPr/>
        </p:nvSpPr>
        <p:spPr bwMode="auto">
          <a:xfrm>
            <a:off x="6732104" y="3950734"/>
            <a:ext cx="3707296" cy="209990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EE4D0-FF5F-430F-95CF-0075E6CCA3F2}"/>
              </a:ext>
            </a:extLst>
          </p:cNvPr>
          <p:cNvSpPr txBox="1"/>
          <p:nvPr/>
        </p:nvSpPr>
        <p:spPr>
          <a:xfrm>
            <a:off x="7298635" y="3489069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Un </a:t>
            </a:r>
            <a:r>
              <a:rPr lang="ro-RO" sz="2400" dirty="0" err="1">
                <a:solidFill>
                  <a:schemeClr val="tx2"/>
                </a:solidFill>
              </a:rPr>
              <a:t>malloc</a:t>
            </a:r>
            <a:r>
              <a:rPr lang="ro-RO" sz="2400" dirty="0">
                <a:solidFill>
                  <a:schemeClr val="tx2"/>
                </a:solidFill>
              </a:rPr>
              <a:t> mare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96A580B-AF21-43EB-AF94-18D544C24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67" y="1668759"/>
            <a:ext cx="3203382" cy="1164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646B92-21BF-42BD-9CB4-E5CB7E1430B1}"/>
              </a:ext>
            </a:extLst>
          </p:cNvPr>
          <p:cNvSpPr/>
          <p:nvPr/>
        </p:nvSpPr>
        <p:spPr bwMode="auto">
          <a:xfrm>
            <a:off x="1838325" y="1535178"/>
            <a:ext cx="3523664" cy="146231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6AD26-5216-4806-A108-E84BDCF170E7}"/>
              </a:ext>
            </a:extLst>
          </p:cNvPr>
          <p:cNvSpPr txBox="1"/>
          <p:nvPr/>
        </p:nvSpPr>
        <p:spPr>
          <a:xfrm>
            <a:off x="5688496" y="1389170"/>
            <a:ext cx="5078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Trebuie reținută starea (un set de variabile)</a:t>
            </a:r>
          </a:p>
          <a:p>
            <a:r>
              <a:rPr lang="ro-RO" dirty="0">
                <a:solidFill>
                  <a:schemeClr val="tx2"/>
                </a:solidFill>
              </a:rPr>
              <a:t>Trebuie reținuți </a:t>
            </a:r>
            <a:r>
              <a:rPr lang="ro-RO" dirty="0" err="1">
                <a:solidFill>
                  <a:schemeClr val="tx2"/>
                </a:solidFill>
              </a:rPr>
              <a:t>regiștrii</a:t>
            </a:r>
            <a:r>
              <a:rPr lang="ro-RO" dirty="0">
                <a:solidFill>
                  <a:schemeClr val="tx2"/>
                </a:solidFill>
              </a:rPr>
              <a:t> (un vector)</a:t>
            </a:r>
          </a:p>
          <a:p>
            <a:r>
              <a:rPr lang="ro-RO" dirty="0">
                <a:solidFill>
                  <a:schemeClr val="tx2"/>
                </a:solidFill>
              </a:rPr>
              <a:t>Majoritatea instrucțiunilor modifică starea </a:t>
            </a:r>
          </a:p>
          <a:p>
            <a:r>
              <a:rPr lang="ro-RO" dirty="0">
                <a:solidFill>
                  <a:schemeClr val="tx2"/>
                </a:solidFill>
              </a:rPr>
              <a:t>sau </a:t>
            </a:r>
            <a:r>
              <a:rPr lang="ro-RO" dirty="0" err="1">
                <a:solidFill>
                  <a:schemeClr val="tx2"/>
                </a:solidFill>
              </a:rPr>
              <a:t>regiștrii</a:t>
            </a:r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Restul instrucțiunilor sunt citiri/scrieri RAM sau periferice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04C95E-0656-4F14-8F00-D575F0F0E26F}"/>
              </a:ext>
            </a:extLst>
          </p:cNvPr>
          <p:cNvCxnSpPr/>
          <p:nvPr/>
        </p:nvCxnSpPr>
        <p:spPr bwMode="auto">
          <a:xfrm flipV="1">
            <a:off x="2766392" y="3069296"/>
            <a:ext cx="239709" cy="143638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147298-67A6-4498-9A8A-07F1EFD6C7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1989" y="2997489"/>
            <a:ext cx="1346786" cy="95324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53B8FC-B110-433C-A733-156F7E63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59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7B149-2D8B-4656-9DCA-519B3444A454}"/>
              </a:ext>
            </a:extLst>
          </p:cNvPr>
          <p:cNvSpPr/>
          <p:nvPr/>
        </p:nvSpPr>
        <p:spPr bwMode="auto">
          <a:xfrm>
            <a:off x="5231296" y="1723872"/>
            <a:ext cx="3342793" cy="157592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76BD93-295F-4315-9B4D-4C9A0E62529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61513" y="3299793"/>
            <a:ext cx="318052" cy="45719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D7F1F2-ABAD-4074-BCAA-E38C3139FF5A}"/>
              </a:ext>
            </a:extLst>
          </p:cNvPr>
          <p:cNvSpPr txBox="1"/>
          <p:nvPr/>
        </p:nvSpPr>
        <p:spPr>
          <a:xfrm>
            <a:off x="8096433" y="387620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Rulează ca PROCES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73C209-00CB-4604-8293-3044B222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11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7AE49-6D2F-4594-BB7A-95506F8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</a:t>
            </a:r>
            <a:endParaRPr lang="en-US" dirty="0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4DFEC0DB-A4CC-473B-A43E-554D23C5A89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05" y="1285875"/>
            <a:ext cx="3676953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EBA7D7-BD12-4CD9-8F5E-A4755F5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2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Type</a:t>
            </a:r>
            <a:r>
              <a:rPr lang="ro-RO" dirty="0"/>
              <a:t>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879109-80AD-42EF-8F57-E5A1B03E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B32D11B9-C11A-4517-81FC-5F3390189CC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127128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Type</a:t>
            </a:r>
            <a:r>
              <a:rPr lang="ro-RO" dirty="0"/>
              <a:t> 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B0034C-FA33-4840-8A4A-6AC39B2A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E9994A53-051D-4280-B120-2ED00FDFDDE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637739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Paravirtualizare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12394-A84C-4994-808A-20B63E4D575D}"/>
              </a:ext>
            </a:extLst>
          </p:cNvPr>
          <p:cNvSpPr/>
          <p:nvPr/>
        </p:nvSpPr>
        <p:spPr bwMode="auto">
          <a:xfrm>
            <a:off x="7754595" y="2582492"/>
            <a:ext cx="2823953" cy="128882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D935C-5CF5-400B-8590-BC13819A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A2C1A575-DC3F-4D72-AA5B-4141E9A8AF0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94534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979243"/>
          </a:xfrm>
        </p:spPr>
        <p:txBody>
          <a:bodyPr>
            <a:normAutofit fontScale="90000"/>
          </a:bodyPr>
          <a:lstStyle/>
          <a:p>
            <a:r>
              <a:rPr lang="ro-RO" dirty="0"/>
              <a:t>Virtualizare CPU </a:t>
            </a:r>
            <a:br>
              <a:rPr lang="ro-RO" dirty="0"/>
            </a:br>
            <a:r>
              <a:rPr lang="ro-RO" dirty="0"/>
              <a:t>Instrucțiuni simple (ex. </a:t>
            </a:r>
            <a:r>
              <a:rPr lang="ro-RO" dirty="0" err="1"/>
              <a:t>add</a:t>
            </a:r>
            <a:r>
              <a:rPr lang="ro-RO" dirty="0"/>
              <a:t>, mov din memoria sa)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>
            <a:off x="1838326" y="2582492"/>
            <a:ext cx="1265997" cy="269518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6598BA-393B-4B55-A0C1-104053B2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F7F7ABA4-5E2F-4534-AD85-B8FE08DA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2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H="1">
            <a:off x="6701047" y="3225274"/>
            <a:ext cx="448501" cy="178404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E102F-7871-44F9-AA77-709858E1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4775AC27-ED0E-4117-B8E0-A2C3EE36131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1103199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V="1">
            <a:off x="6662531" y="3717236"/>
            <a:ext cx="795131" cy="129208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B768FA-841C-44ED-8CFE-643AD4AFBB33}"/>
              </a:ext>
            </a:extLst>
          </p:cNvPr>
          <p:cNvSpPr txBox="1"/>
          <p:nvPr/>
        </p:nvSpPr>
        <p:spPr>
          <a:xfrm>
            <a:off x="7804287" y="4363878"/>
            <a:ext cx="17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Trap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383404-A576-4647-9F71-AEA7F11A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EA2B1C2F-8109-489A-9D3F-508F48B41E5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56560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H="1">
            <a:off x="6751983" y="3717236"/>
            <a:ext cx="248478" cy="138153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B768FA-841C-44ED-8CFE-643AD4AFBB33}"/>
              </a:ext>
            </a:extLst>
          </p:cNvPr>
          <p:cNvSpPr txBox="1"/>
          <p:nvPr/>
        </p:nvSpPr>
        <p:spPr>
          <a:xfrm>
            <a:off x="7804287" y="4363878"/>
            <a:ext cx="17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Execute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B28249-6450-45B2-8AC6-8DA54DB3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F8BB68B7-7F32-4C14-8F4A-F42F91D0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A0FA16-3153-4BFB-97B6-4C6C46A2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Cloud-</a:t>
            </a:r>
            <a:r>
              <a:rPr lang="ro-RO" dirty="0" err="1"/>
              <a:t>ul</a:t>
            </a:r>
            <a:r>
              <a:rPr lang="ro-RO" dirty="0"/>
              <a:t> este despre Cost $$$$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2C378C-BF17-4238-AEB1-3424FE81C7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b="1" dirty="0"/>
              <a:t>Economie de scală </a:t>
            </a:r>
            <a:r>
              <a:rPr lang="ro-RO" dirty="0"/>
              <a:t>(cumpără angro, în </a:t>
            </a:r>
            <a:r>
              <a:rPr lang="ro-RO" dirty="0" err="1"/>
              <a:t>bulk</a:t>
            </a:r>
            <a:r>
              <a:rPr lang="ro-RO" dirty="0"/>
              <a:t>). </a:t>
            </a:r>
          </a:p>
          <a:p>
            <a:pPr lvl="1"/>
            <a:r>
              <a:rPr lang="ro-RO" dirty="0"/>
              <a:t>Cumpăra hardware la un preț mai mic decât ar face asta chiar unele companii mari.</a:t>
            </a:r>
          </a:p>
          <a:p>
            <a:r>
              <a:rPr lang="ro-RO" b="1" dirty="0" err="1"/>
              <a:t>Pay</a:t>
            </a:r>
            <a:r>
              <a:rPr lang="ro-RO" b="1" dirty="0"/>
              <a:t>-as-</a:t>
            </a:r>
            <a:r>
              <a:rPr lang="ro-RO" b="1" dirty="0" err="1"/>
              <a:t>you</a:t>
            </a:r>
            <a:r>
              <a:rPr lang="ro-RO" b="1" dirty="0"/>
              <a:t>-</a:t>
            </a:r>
            <a:r>
              <a:rPr lang="ro-RO" b="1" dirty="0" err="1"/>
              <a:t>go</a:t>
            </a:r>
            <a:r>
              <a:rPr lang="ro-RO" dirty="0"/>
              <a:t> (efectiv resursele se închiriază).</a:t>
            </a:r>
          </a:p>
          <a:p>
            <a:pPr lvl="1"/>
            <a:r>
              <a:rPr lang="ro-RO" dirty="0"/>
              <a:t>Noutatea </a:t>
            </a:r>
            <a:r>
              <a:rPr lang="ro-RO" dirty="0" err="1"/>
              <a:t>cloud</a:t>
            </a:r>
            <a:r>
              <a:rPr lang="ro-RO" dirty="0"/>
              <a:t>-ului e că acest lucru se întâmplă automat.</a:t>
            </a:r>
          </a:p>
          <a:p>
            <a:pPr lvl="1"/>
            <a:r>
              <a:rPr lang="ro-RO" dirty="0"/>
              <a:t>Majoritatea se plătesc la nivel de ore</a:t>
            </a:r>
          </a:p>
          <a:p>
            <a:r>
              <a:rPr lang="ro-RO" b="1" dirty="0" err="1"/>
              <a:t>People</a:t>
            </a:r>
            <a:r>
              <a:rPr lang="ro-RO" b="1" dirty="0"/>
              <a:t> are </a:t>
            </a:r>
            <a:r>
              <a:rPr lang="ro-RO" b="1" dirty="0" err="1"/>
              <a:t>expensive</a:t>
            </a:r>
            <a:endParaRPr lang="ro-RO" b="1" dirty="0"/>
          </a:p>
          <a:p>
            <a:pPr lvl="1"/>
            <a:r>
              <a:rPr lang="ro-RO" dirty="0"/>
              <a:t>Un cluster necesită o echipă 24/7</a:t>
            </a:r>
          </a:p>
          <a:p>
            <a:pPr lvl="1"/>
            <a:r>
              <a:rPr lang="ro-RO" dirty="0"/>
              <a:t>Echipa trebuie să aibă oameni cu specializări diverse</a:t>
            </a:r>
            <a:r>
              <a:rPr lang="en-US" dirty="0"/>
              <a:t> (hardware, </a:t>
            </a:r>
            <a:r>
              <a:rPr lang="en-US" dirty="0">
                <a:hlinkClick r:id="rId2"/>
              </a:rPr>
              <a:t>security</a:t>
            </a:r>
            <a:r>
              <a:rPr lang="en-US" dirty="0"/>
              <a:t>, networking, etc.)</a:t>
            </a:r>
            <a:endParaRPr lang="ro-RO" dirty="0"/>
          </a:p>
          <a:p>
            <a:r>
              <a:rPr lang="ro-RO" dirty="0"/>
              <a:t>Ideal pentru </a:t>
            </a:r>
            <a:r>
              <a:rPr lang="ro-RO" b="1" dirty="0"/>
              <a:t>start-</a:t>
            </a:r>
            <a:r>
              <a:rPr lang="ro-RO" b="1" dirty="0" err="1"/>
              <a:t>up</a:t>
            </a:r>
            <a:r>
              <a:rPr lang="ro-RO" dirty="0"/>
              <a:t>-uri, echipe </a:t>
            </a:r>
            <a:r>
              <a:rPr lang="ro-RO" b="1" dirty="0"/>
              <a:t>mici</a:t>
            </a:r>
            <a:r>
              <a:rPr lang="ro-RO" dirty="0"/>
              <a:t>, proiecte </a:t>
            </a:r>
            <a:r>
              <a:rPr lang="ro-RO" b="1" dirty="0"/>
              <a:t>scurte</a:t>
            </a:r>
          </a:p>
          <a:p>
            <a:pPr lvl="1"/>
            <a:r>
              <a:rPr lang="ro-RO" dirty="0"/>
              <a:t>Cost o lună resurse puține </a:t>
            </a:r>
            <a:r>
              <a:rPr lang="ro-RO" dirty="0" err="1"/>
              <a:t>cloud</a:t>
            </a:r>
            <a:r>
              <a:rPr lang="ro-RO" dirty="0"/>
              <a:t> </a:t>
            </a:r>
            <a:r>
              <a:rPr lang="en-US" dirty="0"/>
              <a:t>&lt;&lt; cost cluster</a:t>
            </a:r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EC0E8-FBE2-4FFC-B79D-F0412CB6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12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sz="2400" dirty="0"/>
              <a:t>Virtualizare CPU – rescriere instrucțiuni (emulare)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000461" y="3364167"/>
            <a:ext cx="1384270" cy="35307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9C5574D4-4578-4761-8F89-4CFABD645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31" y="2852126"/>
            <a:ext cx="1800974" cy="1024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C69E4A-06A2-4667-B895-EE27182B985A}"/>
              </a:ext>
            </a:extLst>
          </p:cNvPr>
          <p:cNvSpPr txBox="1"/>
          <p:nvPr/>
        </p:nvSpPr>
        <p:spPr>
          <a:xfrm>
            <a:off x="6583019" y="4681223"/>
            <a:ext cx="3846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Înainte să ajungă să fie executate instrucțiunile sunt modificate (per bloc de instrucțiuni)</a:t>
            </a:r>
          </a:p>
          <a:p>
            <a:r>
              <a:rPr lang="ro-RO" dirty="0">
                <a:solidFill>
                  <a:schemeClr val="tx2"/>
                </a:solidFill>
              </a:rPr>
              <a:t>Inclusiv </a:t>
            </a:r>
            <a:r>
              <a:rPr lang="ro-RO" dirty="0" err="1">
                <a:solidFill>
                  <a:schemeClr val="tx2"/>
                </a:solidFill>
              </a:rPr>
              <a:t>branch</a:t>
            </a:r>
            <a:r>
              <a:rPr lang="ro-RO" dirty="0">
                <a:solidFill>
                  <a:schemeClr val="tx2"/>
                </a:solidFill>
              </a:rPr>
              <a:t> e modificat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9072F-ADBB-4029-878B-5BAC9292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EE4CF088-9B50-400F-AB43-DB0CD2E95D9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1485896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B20D0E-6405-4B44-B556-DE07426A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RAM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5050800-A506-4B6A-B978-F76DEC217D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Shadow</a:t>
            </a:r>
            <a:r>
              <a:rPr lang="ro-RO" dirty="0"/>
              <a:t> page </a:t>
            </a:r>
            <a:r>
              <a:rPr lang="ro-RO" dirty="0" err="1"/>
              <a:t>tables</a:t>
            </a:r>
            <a:endParaRPr lang="ro-RO" dirty="0"/>
          </a:p>
          <a:p>
            <a:endParaRPr lang="ro-RO" dirty="0"/>
          </a:p>
          <a:p>
            <a:r>
              <a:rPr lang="ro-RO" dirty="0"/>
              <a:t>Suport direct în hardware</a:t>
            </a:r>
            <a:endParaRPr lang="en-US" dirty="0"/>
          </a:p>
        </p:txBody>
      </p:sp>
      <p:pic>
        <p:nvPicPr>
          <p:cNvPr id="6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C4A4BFD-7752-49CD-9AF7-33ECD5F0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2399" y="1370333"/>
            <a:ext cx="4846617" cy="49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0AD232-AEB7-4380-B043-24805228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14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0A7C08-EB45-4B32-A202-24E54C5C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HDD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A0187-7DFF-476A-9FF0-B0309CD79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809672">
            <a:off x="3579028" y="1980224"/>
            <a:ext cx="5672924" cy="56729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A053F4-4FB9-491F-81D8-5A23FDB5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5C5B315-23EC-4BEC-8DF6-80432641957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950" y="2070994"/>
            <a:ext cx="2091246" cy="209124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2C9BD-F887-4B04-A02A-5C18DDDF8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7304" y="2159305"/>
            <a:ext cx="1679191" cy="16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245A8E-BC49-49B1-9FC1-6BA8B08C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Display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2C11B-99D0-4AB0-8222-C7B5A2D7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58" y="1257300"/>
            <a:ext cx="7965440" cy="4978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3771B-E771-4C93-975F-56A63CC7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41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2AF90-67EF-4359-B948-9EDAE293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I/O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60CE9-6EDE-4A23-BB70-39B86C6755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Mouse/Tastatură ?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B897A-FF87-46F0-BDB5-5C3BD114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44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2AF90-67EF-4359-B948-9EDAE293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I/O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60CE9-6EDE-4A23-BB70-39B86C6755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Mouse/Tastatură ?</a:t>
            </a:r>
          </a:p>
          <a:p>
            <a:r>
              <a:rPr lang="ro-RO" dirty="0"/>
              <a:t>Idem Display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Multe avantaje când vine vorba de drivere</a:t>
            </a:r>
          </a:p>
          <a:p>
            <a:pPr lvl="1"/>
            <a:r>
              <a:rPr lang="ro-RO" dirty="0"/>
              <a:t>Dacă există sistem de operare </a:t>
            </a:r>
            <a:r>
              <a:rPr lang="ro-RO" dirty="0" err="1"/>
              <a:t>host</a:t>
            </a:r>
            <a:r>
              <a:rPr lang="ro-RO" dirty="0"/>
              <a:t> se pot folosi driverele acestuia pentru periferice</a:t>
            </a:r>
          </a:p>
          <a:p>
            <a:pPr lvl="1"/>
            <a:r>
              <a:rPr lang="ro-RO" dirty="0"/>
              <a:t>Pentru sistemul de operare </a:t>
            </a:r>
            <a:r>
              <a:rPr lang="ro-RO" dirty="0" err="1"/>
              <a:t>guest</a:t>
            </a:r>
            <a:r>
              <a:rPr lang="ro-RO" dirty="0"/>
              <a:t> se poate oferi un singur dispozitiv virtual (un singur driver)</a:t>
            </a:r>
          </a:p>
          <a:p>
            <a:pPr lvl="1"/>
            <a:r>
              <a:rPr lang="ro-RO" dirty="0"/>
              <a:t>Portabilitate – se poate modifica hardware fără să modifici </a:t>
            </a:r>
            <a:r>
              <a:rPr lang="ro-RO"/>
              <a:t>mașina virtuală</a:t>
            </a:r>
            <a:endParaRPr lang="ro-RO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B897A-FF87-46F0-BDB5-5C3BD114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48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F1E2B-1BA2-43CC-B656-DD2A5547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Platform</a:t>
            </a:r>
            <a:r>
              <a:rPr lang="ro-RO" dirty="0"/>
              <a:t> as a Service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C0BE34-E475-4015-8A2F-BAC70501B5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Cea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ro-RO" dirty="0"/>
              <a:t>în ultimii ani.</a:t>
            </a:r>
          </a:p>
          <a:p>
            <a:endParaRPr lang="ro-RO" dirty="0"/>
          </a:p>
          <a:p>
            <a:r>
              <a:rPr lang="ro-RO" dirty="0"/>
              <a:t>Baze de date cu capabilități diverse (</a:t>
            </a:r>
            <a:r>
              <a:rPr lang="ro-RO" dirty="0" err="1"/>
              <a:t>sql</a:t>
            </a:r>
            <a:r>
              <a:rPr lang="ro-RO" dirty="0"/>
              <a:t>/</a:t>
            </a:r>
            <a:r>
              <a:rPr lang="ro-RO" dirty="0" err="1"/>
              <a:t>no-sql</a:t>
            </a:r>
            <a:r>
              <a:rPr lang="ro-RO" dirty="0"/>
              <a:t>, diferite nivele de acid, diferite nivele de scalabilitate, diferite nivele de consistență)</a:t>
            </a:r>
          </a:p>
          <a:p>
            <a:r>
              <a:rPr lang="ro-RO" dirty="0" err="1"/>
              <a:t>Analytics</a:t>
            </a:r>
            <a:endParaRPr lang="ro-RO" dirty="0"/>
          </a:p>
          <a:p>
            <a:r>
              <a:rPr lang="ro-RO" dirty="0" err="1"/>
              <a:t>Blockchain</a:t>
            </a:r>
            <a:endParaRPr lang="ro-RO" dirty="0"/>
          </a:p>
          <a:p>
            <a:r>
              <a:rPr lang="ro-RO" dirty="0"/>
              <a:t>Inteligență artificială</a:t>
            </a:r>
          </a:p>
          <a:p>
            <a:pPr lvl="1"/>
            <a:r>
              <a:rPr lang="ro-RO" dirty="0"/>
              <a:t>Face </a:t>
            </a:r>
            <a:r>
              <a:rPr lang="ro-RO" dirty="0" err="1"/>
              <a:t>detection</a:t>
            </a:r>
            <a:endParaRPr lang="ro-RO" dirty="0"/>
          </a:p>
          <a:p>
            <a:pPr lvl="1"/>
            <a:r>
              <a:rPr lang="ro-RO" dirty="0"/>
              <a:t>Chat </a:t>
            </a:r>
            <a:r>
              <a:rPr lang="ro-RO" dirty="0" err="1"/>
              <a:t>bots</a:t>
            </a:r>
            <a:endParaRPr lang="ro-RO" dirty="0"/>
          </a:p>
          <a:p>
            <a:pPr lvl="1"/>
            <a:r>
              <a:rPr lang="ro-RO" dirty="0"/>
              <a:t>GTP-3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29C92-B546-4324-A214-6B5174B2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42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03BD0-7902-4D12-8F82-7DB0F043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err="1"/>
              <a:t>Platform</a:t>
            </a:r>
            <a:r>
              <a:rPr lang="ro-RO" dirty="0"/>
              <a:t> as a Service – </a:t>
            </a:r>
            <a:r>
              <a:rPr lang="ro-RO" dirty="0" err="1"/>
              <a:t>Azure</a:t>
            </a:r>
            <a:br>
              <a:rPr lang="ro-RO" dirty="0"/>
            </a:br>
            <a:r>
              <a:rPr lang="ro-RO" dirty="0"/>
              <a:t>Majoritatea icoanelor sunt </a:t>
            </a:r>
            <a:r>
              <a:rPr lang="ro-RO" dirty="0" err="1"/>
              <a:t>PaaS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1652BF-6889-4F34-AC56-2BDF78EA35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3" y="1285875"/>
            <a:ext cx="11188996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846743-F03A-408D-9537-231BC4BF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68EBA-C4DF-4C39-AD49-A16BBFC9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133479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Platform</a:t>
            </a:r>
            <a:r>
              <a:rPr lang="ro-RO" dirty="0"/>
              <a:t> as a Service – GCP</a:t>
            </a:r>
            <a:br>
              <a:rPr lang="ro-RO" dirty="0"/>
            </a:br>
            <a:r>
              <a:rPr lang="ro-RO" dirty="0"/>
              <a:t>(Majoritatea) Uitați-vă la </a:t>
            </a:r>
            <a:r>
              <a:rPr lang="ro-RO" dirty="0" err="1"/>
              <a:t>scrollbar</a:t>
            </a:r>
            <a:br>
              <a:rPr lang="ro-RO" dirty="0"/>
            </a:br>
            <a:endParaRPr lang="en-US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09C01B-7221-4EE1-A50B-6311CDDFD98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33" y="1285875"/>
            <a:ext cx="7887496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1D6F3-AF84-47EF-BBEA-FFA5EEE8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92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68EBA-C4DF-4C39-AD49-A16BBFC9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133479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Platform</a:t>
            </a:r>
            <a:r>
              <a:rPr lang="ro-RO" dirty="0"/>
              <a:t> as a Service – AWS</a:t>
            </a:r>
            <a:br>
              <a:rPr lang="ro-RO" dirty="0"/>
            </a:br>
            <a:r>
              <a:rPr lang="ro-RO" dirty="0"/>
              <a:t>(Majoritatea) Toate se deschid</a:t>
            </a:r>
            <a:br>
              <a:rPr lang="ro-RO" dirty="0"/>
            </a:br>
            <a:endParaRPr lang="en-US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0F863E-179E-4C4D-B041-758E82AA7C4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69" y="1285875"/>
            <a:ext cx="7251025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D2E0EE-00D9-4A6C-86F3-749D28387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5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ACD198-CD12-47DC-A01C-E9DEB18B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NU </a:t>
            </a:r>
            <a:r>
              <a:rPr lang="ro-RO" dirty="0" err="1"/>
              <a:t>cloud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6F17-9135-4D65-8996-2D0510B0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40A1D-8110-4F2A-B4EC-069B824D20E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3059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AA21C7-5A58-4A01-9792-4F387E02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Software as a Service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32F0F-EF4D-4B34-819D-F14F6434C5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Majoritatea companiilor merg în această direcție</a:t>
            </a:r>
          </a:p>
          <a:p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EF7538-A774-4FB6-BD61-582D189B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09" y="1930606"/>
            <a:ext cx="2478290" cy="14745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7120DD-081F-423E-B206-C5FC3D4E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2" y="1838326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:image/jpeg;base64,/9j/4AAQSkZJRgABAQAAAQABAAD/2wCEAAkGBxMTEhUTExMWFhUXGBgaGBgYGBgYGBoaHRoYGBgaGhcaHSggGholHR0XITEhJSkrLi4uHR8zODMtNygtLisBCgoKDg0OGhAQGy8lHSUtLS0tLS0tLS0tLS0tLS0tLS0tLS0tLS0tLS0tLS0tLS0tLS0tLS0tLS0tLS0tLS0tLf/AABEIAKgBLAMBIgACEQEDEQH/xAAcAAACAwEBAQEAAAAAAAAAAAADBAECBQAGBwj/xABMEAABAgMFAwkFBAcFBgcAAAABAhEAAyEEEjFBUQVhcRMiMoGRobHB8AYHFELRI1Jy4TNigpKys/EIFSQldBY0Y3PC0iY1RFNkhKL/xAAYAQADAQEAAAAAAAAAAAAAAAAAAQIDBP/EACMRAAICAgIDAAIDAAAAAAAAAAABAhESIQMxIkFRE2EEMqH/2gAMAwEAAhEDEQA/APjstBvIduknDiI1LZLKSSkmo3M/PIApUVMJ2hLFOLXk48Ycth5tdRd4+nhRVorlaUlQI3yHDnMd7VaInKNxYr0VYj16BhiVP5opVXRD5O3EmBTv0KnxZTnHUQ1FX2ZtmfZCkJN4CpDOASKF8vwiOmJQS7s+QFBpCyMYOSrHe8FFAriH6RZnyx08eyCSLgXqkAkuAxpRhxaDSkppzz3DJsCNIm4gP9oQW/VOGFGhADnGWoCoBGgAcUqe+kBmS5bG6ok4j1r+cVCyMDr5fQRCnOMOgH9lz7qThjnwjRRbAf6bvq0ZNhlO50MNJQBia1zh2TRcW8jGvoR1nXeWv/l61cF4CZeh4YRewhlq/AfGGAe0ykUJ0zLDA8a4wuizpHPdwaCruf3aRpplJKQNAzHhnCSAq9cdglyA1OB1gABydxaDVnPaxw4Qwu1UIB7oHbTRGoUXHVFBeL0gY0UkgAuDUeDd8Gtc68jrT4iBIlhNSXMVnTnAG8eUFAaVlku5LsBlBJiEkObzA0qHfsiEKUnAtA5k18VPXefAQkipOzkSEnMjdeA7aRZFjScCWJ1BoMS7dXZAp1pN1gojAChi9mnkpHOy3RVE2whQEIJ1rzi3B6cIHs9XzEYmhrhkWODxWdPRgsXt9CPX1hhAF3mhhVhGdO+xMRsuCqiq1NnVzAJqlAs435dhEAEhbkp+8c98XEmbp3iCjSxiTMEsXnctp3QrJW6lnUjwiqrLM07xFrKhrwOTQETpqkMmUrTvEdyKtO8QRSw5OeTY9sSZw9DCmMZ5z+B+Lj+gEy1GrRJlqGXhE8oXCqsGfQtFuVqCKBy/1gzkL8UV2V5I6QJY5yPxDwMHTNGepxD/ANIDNDlLZq+sNSb7EoRTTQ+SKF6N5xII07IDOlm5Q3SMXzJZuqE17TB+WCO0dLaQpKmm+AVXheTWuuT1Eac5Cioh6VbTNvKEVWdIa6XqliPPSuHCDokTfvHujS6McWzSs4CaEglIocN/nC1ttbpUABgYVVY5msAmJWAXJZjDyQYMrcwgoSQMXi8zyEBSa4wCKFblhSLz5BD0qGNNIpNSxBDVh2z2gghW4CFdFJWdKkJTiHMNmzJIeOnICucKHMQK8WYRqqMmnZnLnKSSElg+6O+MX97uT9IpP6RjRkTpV0Xmdg9OCTlokHriChAWpWvcPpEotKgXBqzZYdkaCp6ciMXqlrpuHENTnsY5aksMH5pe6wIvkks2DZ50hgJJta3JvVOOHhhFja1u96vAfSH76dxxJ5vSHPutSrOjsjpsxDKqKvVg7c66OjXLhrSHQhGWtS1APV6YRoCxzfvdyYz5CReD4Rqy1qoCos1atSHSJbYv/dq/vaafWAzbEU1JdiAabxGkVVqTlQUfQktClpXzSMnHiMYA3YebZgSWbe8BEoite+LopU4h+vECJnTUtRRB9dsRRslfYG2IF0F6s9dDA7K11yzmKGa4UCQaBmfUawIzKABm6/KCg11YwvDBuqkXK1pAHc4bU1HhEygkpBck90CnUU75evODYNUMWBLpJ/WUe8wYgdsL2I/Zk71eMVNoBIocvEQhDShGNaS0xXV4CNlCiQOEZNqH2qv2f4RCk9FQVyorZ5hw1PrOHFCEE0h6zpUurU1OH5xnZcuL2QokC647MqxEhHNEKLmu+GOsPTULYEChGVYOhOOeha0nKKS11RX5ta5wNStXjkIClJGAJguy3xqKNeeo3C1SoHqAqS3AeEefujUB+MbRsVGvqbDADiO4QP8AulP3ld0VGNIylK2Zss84NqPERsLkKJdtWYjqOPpoxUKYg6F40bLNBqSAzOC2HXCkVBhVBgCSAk0FRxhu1BpSnHyHwjLtRKeaDR73A6aD+kMWi0KVLLuKEEEt1atC6G9gVjmg7oL8CCOlXT+kBmPdfQCIlBZqeaB64mNbMRdSGMFkkuzeuEOIl8oXIYCGZ6EsBp67YAAtdNIDasKYRy1tU55RyHKSN3m/kYfQd9iBFYLyBZ4houxikJkhJWomgepxaLKUrMMyWwakXs9Hq1H6xhDE6feS1caZ0Yw6B9AEWhTg0cBomXZ6PlEyUVhoylBJGRxi6M7FEoZQhoghNHz/AKwEvec6wWcQwq8JoEzpRLsDkGMVtALcD2wSWUhNWJJxoW6orMIOFBQNnCobYysMkl9MdxwjKUnEPG0LB+sv96Kq2WHxPb+UPEMzEA9d8DUI2JuzgAamgJx3PpGYUQmqBSsGSGAfDxgxtIao6xFOTi8uS+sTRWQay2q6hqM58YXROYvn6yaDCwg5mLfAJ1MTiPIiz2w1fUANCk1V5ZIo7eAhpVjGqu2EZ4uqIHqgiXHRpxy8g9jReO7Py9bo1p6vs1fhV4GErDLZJJxNeGnrjEyZygBzXT2k99OuIRc3YO6yCkFLcMuOsaFgV9kj8PhSM5dmD53cbrF+GoEEE8XLoBAAbWAT2VtyBevtQhz2U7YTkqZSD+sDGlbpRMvez9fp+2MeznnDjAinLxPTJACXOlfGASrcgjnUOmMLTLQLl1RIpoe06xSXKDULjUiLMUZMN2aYlVFkADAYeECTWYDkVJ8RG1ap10BgKlnOAhNWh3TpCCjKSXCr2gpjxgVotIUDnvOMaEqYkpvUGsBK7xBSKJeDBd2GbuqKSJyMCoMQM+2FrROqwIIGYjTADAkN60iJRfIYt9KQ6om7F1W8BACSH8IiTPSEsTWr9ZeHEgEtR4zpMlwDXEu3EwwLKUk5iCImpd3HCKiz7ldgi8qzOWY9Y4ww6AIDk8YZABygaJbKI3+UM8mw3YdUNMtRtCak95hmSmrZab4lKg7AatFykqagB49g449saxaMJ9hZMmtMseuLzlKd8Eg3ethju3xEhJCDXA1gEw1d8atvoIpkoaRLSVIOruDwOMXmy7vyhnPyp1plo8BsPTTxPgY1pqSGKcSQ+dITVgnTM4KBYBKX3JT5xefJAlklLF05AHERoywa1hG3TCQRk4w6sTl+UCQOXwJ8QCS7+njlTE7++ALmAUTUb/6QFSxUjRoQFrTNJdsACC+ObxmpwhtzznoWw3NC5TQUyhDKKiyGGJaKLLRULhFDM+cAkXTUx1kWSWeu/HqhaYHqIb2ehi50cevKJY0MizaxhbSS0xQ4fwiN4qJhEWcKmTHyu/wiENOjOl2pTXcjSNKVa0JpeDAACukF+CTp6yiosiDUVELBFZnfGofpDtgU21pNLwYgvClvkXVADSAplRLiNSCTNoKIaFZBZQJLDWGCAIpBiDlYeXaEmigGGNelWkHFrSCWKWcmuW6uUJpRDVokAHmkEMIKEQuWHT+NPjGpMSkghWDVzprGPPVh+IeMPCeSC5Z9AKaCGKha1WW7vBzhjZ8lgTrEqnNzbhOpKqEsMKRCVKT0Q4IfAn72YoMO+Ex2mOXIz5RdwVBgTXXEDzgqp66aDpNcBeupww7YoEqLOpy9A5NQz0bHAsD5wthoLJckUonD1pCVgLKSXNTWuLH+salomAcOEZMgUBpjXtMTG7Zcukb2zbFaLRzbNKVOWjnLCEgm67BxlFdsWebIWuVNlqlqujmrooAu1N4ePff2f1D4y1Af+ygv+3pGX76Uf5nNP/ClDD9X840RmzxexdkWi0LUmzylTVJAJCA7DAFtHpDx9nrYqcbN8PM5cJvmXd54TQXiNKiu+Pbf2eEf4u1EYcikdd8GPZWWSr/aeatub8CzuMb0rKKuh3o+Pf7E7Tf/AHGe34A8ZNus8yQsomSpkpX3ZqChTGhoalMff/bv3gTbBaUyUWVM5JlJmFRm8mQ6lpKQLp+6774n3oWWTa9jqnqQygiXNlEgX0qUUsl8nBukb+ENSZElZ8XsHs7bJsjlZdlmrlmoUkOksSFF9xHdGPZbMuYpKJSVLWo81KAVE50AqdY/Q3u0SRsSSDjyc/8AmTYw/cFsuWmxzLQwM1cwoJzShKUEJ3OSVb3TpF56ZOPR88s3sHtNJC1WObdqSxQo4H5UqKu6FKuUKBBBIILuGyIyPGPpFj97U1NsMm1WUSpV8pLFXKy2fnLGCsiQAKYPR/M+2e2v7wtifhrMxLSwoqSFzSSAkqSKJ0FXZnwYVFv2iJJemefk2WdOXyciWuYthRCSoh3qWFBvMOz/AGH2mEVsUxsaGWo69EKKjH2ezol7I2c6k8oZYBXcCUmYtSmzZ6kBzVhHj5XvlUF/aWJpdHKJwUsA5hJSATucRKlJ9IrFLs+Q2lCkqKVJUlSSykqBSoHQpIcHDGHdmez9rtKCuRZ5k1IVdKkBwFMCx3sQesR959qtiydqWMT5DKmXL0leBUz/AGas2JcMeieuM/3Ij/BTv9Sr+VJgz8bDHdHyFPsTtIP/AIKf+7FLV7N2yQlBm2aai+tMtN5LXlq6KRvLGPq20fe1yUybL+Efk1rS/Ks9wkO1yjtHlfan3mptqbOPhjL5G0SrQDyl69ybm50Azuz5aQrl7Q/H6eZm+xO0FUNin1DdDDN8dW74GfYfaB/9BPxwuAUaufZ6MfVNg+9xNptMmz/ClBmrCX5V2d6tcD4d8ej94HtmNmS5SzK5XlFFIF+4zAHQvn2RDbKSR+ddpbEn2Uo+IkLlFQdN9ID3ek1as4fe3CJ2XZ1Tbwlpql3AIDORhXd6ePS+2vtQNszpCUy+QVLE1KSV3wp7qnokNRG/GCezmwzZiokpN4AUfEYmsdP8f+PLlataMOfmXGu9nm+QIJCqEFiN4oYzSu7OmDW7m3yiPXW3YSypa76ACVKq9A5NaaR4e1D7VbVNOy6CYy5uKXG9o14uWM1pjM+3AUY1FamOsU8JSw1PpuyErVKILsWJPUxIbwgtiDnmigHO0fhrujE1LWtRWtOFEnxgc/mAEM57uqL2VB5SrVCj3iC26UCN+UC6EIcuVUUX0wpFxLhVqwZJIAPb4CnrGAAgaATcY5S2DZnH6cI4TTq0Aw1oHjSGZMpRDVHUeOkAmE3kufmTTrEPWxT1FGoSTjwgWwCKs5LEKSAya3XNAPz7YgyE0ClkkDcM+toFNt6QAB3YQuLUVVDDJ6Z8eELH4RbuvQ/Z5KSDeGZGJrXPrrB1yEAPdDdvjnGbZZigakEPux3EDjDNrmFhWkS9ItO50XtM8Cv5wjZbFMUkKTdYviWzbTdDCUUCiWzJ0zgcq0HkrmDhRf8AaU8ES5H1H+z5Z1JtVpJILyUsxf54x/fVKWdqzAGYy5JrwMLe6z2mRYbakzlASZiShSncIBusTwUkcATpH2D209gpG0lInpm8nMCQm+kBaVocqS4cYOWIOedGpMho8F/Z7SRaLUDkhP8AEI9rZh/4imf6T/qlQ97Keytm2RKnzVTXK2VNmrZKQlILAD5UhzmSSeAHk/YTbQtm27RPT0VSZgSNEpVJSl9CQHbUmKJPS+2G19lyrSlNskJmTuTSoKMkTGReWEhzoQstv3wP272aq32FM6zT1GWlJmCUALk0CtaXgtLFkmj0Ieot7ae774+0ptHxHJ3ZaZd3k7z3VTFO94ffZmyhva9rs+ydncnf6KFJlBRF6YsvkMrxcsKCD5QfbB+70f5PK/BO/mTI+Vex3tmvZny8pJmEFUt2LsBfQcLzNQ4sMMY+p+7v/wAmlVfmTv5k2PLe6vY2zrXZZgWm/aCky5yVnnoQromWB0QQxvirgh6NFJ92S1dHprFtbZO1+YUoXNALImJuTkhq3FYka3CRrGDY/ZBNi2xZWUVSZnKql3mdKky1OknNnBB+jl32e91Muy2yXaviVrTLJKEFACnYpF5YLEMcAkP3Rm+9L2qCLZZkSFAzLMorURgFG6yD+yC4/WEC7qIPq2E9+VpWkWVNeTJmEtheFwAnexU3Ex8otbBNN2mrx9+vWLbdjuuWLEgECbJW3WxxGYUNRHmJHuYlhQC7WtUt+iJYSsjS/eIHG7FQmkqZMotu0bvufUo7Pc9HlZlzg4B//V7reLe6tSTKtl1rvxs5m0uy27mivtl7RyNmWUWazsJ1y7KlpryYb9IrhjWqj1kI+4tDWGcP/kq/lSIl7TZS00gW0rF7PKmTeVmy75WvlBy80EKKjfBZVKvSPnvvFsezJfIf3apCgRM5Vpq5jNcudIlvnwjA9pk/4u1f6if/ADVxkhUWl+ybv0b/ALAD/NLG7fpkjxj6R/aHB+HsjP8ApV4fgj5t7v1f5nYh/wAZPnH0f+0V/u9k/wCcv+AxEv7Fx6PiVmtKkKBQopVWooRRvrHr/Yy3zJi5nKTVKF0EBRwLl2ePFpmnOvj24wSZMFEsBv7I14uV8ck/Xwy5eNckWv8ATe2ntWYZk1HKKuhawzlmvEM2kYKrSy1MHcjNvlbzMQDhAkJdY4/nGU5uTbZpCKiqQa0WiYSDda6cK1w+kUlzVgME6l/Ou5odEwUGJ17/AKd0UtE0hwzFjXFxhGRpYCwTL0zgk/8ATDc9s4VsBBm0DC6fEQS3LOAEUhCpQKtAl04xecuvDKALU8AFDHRYREADa+kl8bye4w7MszqBodQfyjPA5wp8yfGNl4UVobE5QSkMqX3P35wJVw/ow1XIGPYa9kPzQ4L/AEjGlEuptC/D00LDdhkNImpvMpxUNQpybPKG7WlRSLiXrUPlCU10sbxvYF2NGfCNOxkqQCSQTpphBjuwsRtC1GWkvR6hmrv74iQrmJfCvVzqwS1SlIcM6Th2CndFbOPs06c4ngHBiXovs5IJrd/P8qR6H2d2va5CWk2qbLS/QSslFCXISeaH4RgylKSWOmjVcDz7ocRMu7sOEGexYDG29vzrQpaLVaJswXgU3lEpFBgnAHe0C2NtNVndUqaqWouL0takKYtQkMWoOyMu1i8tat48BBE2Lf3RumZM9Kn2rtmPxtoP/wBiZ/3RjbRt6pk3lJilTFFIF5aipWJOJJMLSrMlSSQag6g6VoIJJsYv3ScnpxaLRBr2D2htCUCUi0T0IDshM1aUMSSQEgtmX64TTOUhQWiYqWtPRUhRSocFJYiF1WVi1YnkN5jRcbIc0bS/bDaC0hCrbPIOIvkHrUlie2M4TNA/rHxhZMsYueMERLGp7YpQJcwki1zEKTMlKVLUKBSFKSoVyUC7bo17T7ZbQKbpts9mAosgnXnBld8ZKbMnU9sVtFmSkOHy8YTiGXw6bPmE3lMSS5JclyHcknGsHsW27VJBTJmzJSSbxTLmLQCosHKUqDmgHVAzITlT1pCMwKFThwGcS2Ui9onrLlRcqJJJqSTUknMl3cwslJNQKO2IGT5nSCFdNaGApJApxzG7VollIJKXNlqTMQVIUkulSVXVJNACCC4NRBtqbTtc5I+InTpqUFxys1SwDg4ClGuVIR5dXbvP1ik2arA+J+sSUFkpKy4CXAfPCLq2cs15tTvpC8mcU1HrPxaDpth5rk9vVENlJETbItIclLAPnCl1yfKDWm0kuPWcCszk0xiWx1Zp2eW1QBEW4ABzw8T4tAEz7pp2+UCtUwKIfLCMqdjUklspYnvqYObhp1iNcyXOJZzmcA446dYMYMpXOPAxoSJZWRewTkSaxqgehpdmDAi8ei3OVgSHNDpXqhO2WOWkU/WapNQKU0qP6PBbQoM2Aw7oylwUA7Js6SpSbrgENjopiWLtwgy7AgNzCaB+mqvEKAjMCqNvB7AR5xEABFVUAPvAd8aHwQdrxf8AEYi1y0JIAQAykuQ2oh4nce76wrodWJqsG9XaYz1JDE1HX3RuzlG6bodRoPRjFtNnUlIJGBr2w2xUGTYnSkuXIfyyJL9UXNhIpfYfiUNaN1GBS5ygAxLBvPHtMFTPJoWL661w0NTDREmTNsRALrdsReVwwO+IslmSUJJd6/MRnFw5LE4u/eYPs1uSS/638RgtN0OvfooLKjMK/eP1iRZpeiv3j9YKuRhXHj9YhSGauJcbodDbQnMlMVgZEeEddVRiC/6wevXHTVkmYf1h+UKqUxejhm8YBeh2TKUkOwwNSYbs5Jmb7vnGUm0q1h3ZkwlbnFvOKTJaG5k0hV1+yKTC2JfiaRE9HOUeyFps4vrxi7FSNAqSGDJwrj60i7Vw7GjPCVDGDInZ+QhRk0DimOqpEWxfMPEeIhY2okMY60TnQepu0RbmSo6CTZ5xNcvMQC+VAjdES59CDAJayUkAb33Z+UTIcUTMAY8B+cASkFQBwz84mdMqQdwHDGFyYVjo0OTSGJSGzc4DdCUxAxBN3PxAgRmnCCTCEhScTQnRxp2msQ2VFAwKwRS2UQA7eBALQGXiDvEXHTJyL+FIhstBJiL6QoCrs3h1xSxynd3ywLaxaUooSU6K8jBbApyo8H84ynJqLo1glaIXJRneJzqTFTKl/dVl8w/7om0kAqq1cWf5RFS9boqwagAesXDjuKbbMZ8m2kkQEIyFfxsYvZ5aFO15xiyi1cKxREssk5hmwzZ4sgM92jkvziNdIcuJ1p7FHl3sMqxp39phO2SAkBsX1iypnN6Qe67Xia+LxNoV9nLJq7P2GMsZRatm6lGSdIVTIVu7a9kUUkijw7IIpdY7iHA+kEmSVKLm73DzjQh0glpW6E0bnjxeDyVuWLGM6ZMdDZuIHLWRkewwC0O2mWSLwJBd2ybIccYzlzCQQd0NLtR0PYYBNU9WL8IKHaGZklgC9Gru6ooQ6kjdVg0EmTwUgAHsOX5xWWQ7kH90nyhkoZkpSTdbDHfvaIsfQGOdB+IwOWsJLgK7FfSL2WakICVJU9flVmT+UHQ7Q2mem6MmJx48IoqaFOQXFANxzgCZyXchRIwZKqcHwipmJukEKDl8CK4QWw0xdUzpby8CXWNnYiqLb7w8BDqkq+9FEnmhDmzTzur6RtS7z1MZ+0T9qPwDxMNCaDKXUkjLKrOKcIFNI+4cw2+jeYbfBCCd7gDPKKzQs9ih1FvoBFWTVFQUu101dgQ2r1J4esewBF04HAUzIO+l3tMUDuCw5oYcMh1QdROgq/CuJbvhoGCWnIJOJODUwbtpFp6WRXUU645VpUKBi760fFoi0fozl0fEQ+xDM+TKCLwQ77z9Y6RIkqFUgHRz9YpKnukAiow4HuhRQNG1qB3euEDEnY/abHKCFEJqAczj2xmy7MLt5QLEUY6wa0TypDVcY79DES00TV6DwhaGKfCqPynsbxh2x2BISTMTUmgfLqMOmeHJrjvPE1iFzaYHvrV2bVoTZSQBNhlV5nefrCcyzJ+7wAcxoKms5JJBZsQca5d0AVOJxI6eQPR6XY+UTQ7M82YByR1VETZSoFV1DilHwpDtrkXmL1rg7Y0xNIVsxuqWGc07GiZJNbKi3Z06yFfOdklixfHg0V+EGJWe1X5bu+LAG7evvkx0dsO+HEz6OAGehbHcN+MZJyRpjH2IfBofF9wGvFXfFvgEaE9Q8o0F2tWQHefpFpdqehDb8vyhSkykkvQiixJ0IGXdSqYpbhdCGDsoN1AxqrEZW2OilvveRjGEm5obfiyq56lMSLu8ZwQSU5Eb6ZxmpUrIdbGJVNJjsMC5kLDEpIDjTWNaQiWRUMRvx1pAbRaAtH7afGCKkpOJHf5Q+GTcdmfMqki5Whnu45PC9sCOTJSGNXq+UTOlpGROtDQQOaOYqjAJo/CNLIaenQexp5g4eUHTAJChyYfGngI5CXwjDJpHTimwttmES1cPMDzi8kulJ1A8IXtMspQScKeIioVQM+A8BBm/g8V9G5qwM4BNU460/wAQi9nlKdyDhSjxEyVdFc1J/iEGVoVUyuwuir8XlBto2hkkJPOBD7tB1xkWK0lCqVD1DtDe0VJx+Y9JnoGF0RVk0aNjtAUGfnAV8IS2g4m0+4PExkypxSpwojQ19NDSrQVKvHFtG/qN8NCZpJUcRjpDUpd6EEWjCkOSlDgYXQUA2ilgDviAlS7pelKNFbZNqXYnIZDQmFgtVcAzOEhu08W7YpfsTvpGomWkUbuhfaT8merxHbBETiAHqWFRnANpTXQRw8RFZEY7FJExRVdx4sIvLmEKJJGdD4YdVIAFBsFOMCBEKmE1KSSxyo+Dw3QKw04sh81P2GjQWQk3Bg31DRn2maVM+QHdBbOSQ15q0HDjESZUE/Y1KUUudKnt/OHE2xPXGXNUqreuuCSVFgFJJPrdEZUXQ7MnJzMUTNRoYBMKXNcD6zgakDF34jKjdcGYYjku0JyBjMnL56uI4MzQyAx3Np64wOVISszCTgzNR/GFdjSo5NlKSknAs/mHww3+EMzJt500A+VxTMZZ4MYlcsFISoAZOcYolxQEtuJqNSd8RaZUpV2RaLOSE3Om4JBNQGwbi8dLWSopu1+o3GAoP2l40NXD46PqIesywSTec6ACg4ioENgpESwxAIb6+qwttQ0SB9807YcnvQAAA469UZVpFUgAgPgS9aj6xKSdND9Ei0Bmbvxxil5P3fGLWqTQEYjHyPj2QsmWoxoRRozVDkg2F4ZgnGjthFUz0PVV0g6fkRHR0ERTVyRZABN4rCg9M/ANEWtTpVwOTCOjocpGMnsYkJBlpUoslIr3CHVKSgA6sOI/pHR0SdADaLqllsKeIg9hli4ilbo8IiOgQB5kwJBJLNGdabS4cVDpr+0I6OgBdmXKsiluQRixft0gx2ctsQ3E/SIjodiKHZytR3/SLfCKTmO/6RMdFkWVM5Q074n49Wg7D9Y6OiqETZ5ylrYBN5WrthDaLFMTR5b8VbqYcI6OhFHTLJMPzSg2hVn1RSfZ5gQ6ikhwKEviBmBnHR0Ax2egJIwqcM4AprzE+q/lHR0SAObKBCsHAOHCEEvThTsjo6BsYa1KejijMPHKCTJhZho5+nbHR0TQA1B1A5AB8+MEn1BFDmDphT+sTHQDQAT+az13enyi1j6SiRWnVTxjo6BoEMT5gcMPMnD6RC5gEdHQqQsU2UksaFLknH1hDNkN3CgOILOKOPKm+OjoUl4tDS2L7StKgRdIA83fPL84HaCkXFBmJd888hgPpHR0CiopD7bA/EJK2AISaa9fUawWXa7oACQrUkZx0dFEn//Z">
            <a:extLst>
              <a:ext uri="{FF2B5EF4-FFF2-40B4-BE49-F238E27FC236}">
                <a16:creationId xmlns:a16="http://schemas.microsoft.com/office/drawing/2014/main" id="{C093020E-4C82-4837-BAD9-D75E59B0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09" y="411003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0337DC8-6DDE-477D-9B68-5FFC14115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85" y="4902681"/>
            <a:ext cx="2399078" cy="125523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B8FEEAD-47FC-4892-BEDC-47AA39D17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51" y="3309466"/>
            <a:ext cx="3068268" cy="1304014"/>
          </a:xfrm>
          <a:prstGeom prst="rect">
            <a:avLst/>
          </a:prstGeom>
        </p:spPr>
      </p:pic>
      <p:pic>
        <p:nvPicPr>
          <p:cNvPr id="2054" name="Picture 6" descr="data:image/png;base64,iVBORw0KGgoAAAANSUhEUgAAAJcAAAB2CAMAAADyWfFsAAAAb1BMVEX///8AktoAjtkAkNkAi9gAldvW7fk4p+EAidf0+/7b7flOsOTM5vbt9/z8///p8vrj9fxFq+NQqeGqz+5sseSWxeqNyOygz+4Ahda33PMpnt7F3vO94vV5v+ldseSn1fBht+aGwelFpOCW0O9yuefWg332AAAHxUlEQVR4nO1bC5OqOgyWpOWhgMjZLQvyVP7/b7xJAQXFFR+szly/mXOmi6V8pGmSpmGx+OCDDz744IP3hpkW0ff3d1Sk5qupdPBcZSH0YCnXezUpP8h2BiAaPSBgki39V9JySzgh1VETeTp6h+PqCf/+LtJgLlZmLkY4HahtTlXN2aoEj1OOsoxn4OYrCRdZaWay6vdfqx3N8KADQlKaT55wb2VfFlb7XGEd5OFlAOMTHrrPpOVeEVYnslj3ZtleegsU5fNm0zWuCat9KLL6rzcXWTEgGV8jtyOV02gxsXgRX5Mt2uoptMyJ0tLPlNmvwmoAufM4LS+ZTotVe0ovWD2+LstJT7oRInuUWDEHLSLW6JgfuEVWWhql2rqT1+ptszgdaLgL36zyBAX5tgYgMMlVMEmSah5xEbGdSuwzd8vkrOi61JzJJuJ2YpcWLoLMlld4FWIuWr+BmKlfgzonnE1cV5iJ1qeNYznfNF5lBvVlkc1kJKYBdhf1f/UycTEQLwVFMxmvycQuKJlzg8eeh5gxKrHg1bxoKsd2qO6rabFbGFmVb8DLgPI9eRniXPdfr18ETM5m0n8HXl2o1seL7VcDlGd2v3wHXgacCWxKmIOjW+vzPjiWcpkElKe8JsQTKIviWlCLWKWmmd6tFeJ0J+xfj7/Qoh2m/XsX2RjtuwUG1anArk/kFF4RmRy1z+4OmtA63QcPLcVARdp2nxcOO3eNnUPbKgFw1mV05NHM33pIy930iYBMZLNbID02ZLNzOPLSW+12DdBPUho6kQd2TnL/4TaKYw+g/RmtBn1Zd9a8myHPFtKJzVd97mDFruluFS0FTGgL6lKbfu94Iaz4WpTo4Y3INU033pAcoi1tbpbbbYiQRHxXqR/7b/tPVls3Tuh1K5evV0D3ZdzMTu057HusvE0/cSmi7voO8q7p0IMbXph0kRLZvGMQsBdJZxRDuxthmSDK5cJhpfGlKFvlMQV2+RRvNySG5ZFWMFjWGPoLT+Uq9VxJg3qpUvulHkvz0iHvUtUkb3+FQH+kZV0snS9IithfOHFcyJp+i5UKOM3HvOi1lssIVkxpr5RbA6v3NsvcMwOF+QVaBnwvFtUPgEjIdGCY2MK2yT/4ScOLo5GAtvTsy1KbPK3Jf2BISigSZ+GCEOxNlA1agBkwL2cjbME2JCZlo95spgpq8TsOPQ2GHa31iRFkXkFNmoyNLkurzq104W+gkRcNVf/Yto3BwuMIwC8S0ezy2fjEoF95zZrFr7C0mVcmmieuG+HwbZ6kMX6oayzGeZ3uhHS04XtFLvUajD3H9x3/wCuhx3hrBk23hIInyc12TAwilo92cik/DHf0m9YvNtqQ0bSKdrJoPD3G+nDtlNe5PYW8yRkEpOohq7Wv/+vxOiwG0p6iaUW0sDjnaqFeUnvNi+bVkX1exZHXAcshr1a/liOuGG0r4jXnhzZpSEQC/yn6vPxq1YBsHhmqesu8aTrQ0x7oKK+EN1p9Xlv7wCso20GsoXZnDa/63GWQsSPDuaOXVz80ZzxDGA/0qxJtHottJx8bVdpfSFan5pXX2NcvzUtfbvWLrIuzg8MgfV6N/RrJ9GKYsYVm270nXj49F8SRF0vDk7SWQNgkrm9WehAkVwNXzUTpxVDbtNpMzqodePEyJW8AvCTZvAg9yIka2Y1xHEmpAnEoqrwiC5Nzr6DK64qUquVlgMnWqapUHCRsd1P1xcYsFaz2lfZQZL8WUVURD1Me9N7QRtqLqn2qBNsvalaROdzxoNT+0R/TroKVkv/FJLugbR/k1bP3tPzDzsYHIdtY/0uPB5E/sPdtEAVVa+QdGzcH/3xi1HWXeCy4gVC5QRCknJ8n/5hS24y/a4lJEXFciEZdmHQx5lM0WcXUZGfJBLocLYQR9YgrViepin17Wex4ZBqMjElzo1nUA3vfBtLVaKBE+sKAXls03r+LYKB3rWuy/1riYIhmNuAYfvdG7prDGbO1/J+XJKRlxc56/2AWjV3d4ompcZSWLH32oY+NA42VXj9rNwtNYKMeHI7jXc3r92j9BsS+4wTZ3duNFl2w+jReNI+WZTyaouWV0/B6Ws7+3KHcM0ZnDL3XJcdHgIfQfq6jqrsgykPw4+fvwws2vZhstjO0m4FWPyeXvuSwagRgDVOFb5Em5J3ySVpi3HH/MRDr05Nb8/WWgmL2kTOYlwuMormxU771awWGaF04SRsNWf+I08UqN8bITm0uHr0mosBQ/VYO4IR/Q4wzcm1RHRoyyYvlldIdb/cXxGi7FKTxP0YRT6s2+ROJDRKBE+HUE0qmHqS1uZ0WoTDmZSburQNbZ3Myg/z+YiuzvFzD+BgQ6oeq5oLIEsdaqIfj9QOrXwtdpsGJq68wYYRftwezo4WsMntStbcTMJw7Tp9GCn9lea2Q6nbcGGVDuUjVURMAhMyLOSrjb6zP1Blh34tV/cXI9qYzU1F8fIvAjsc38+OGg8TjUdJfYDd1JkdqH+ZEMFHFUD61qv06pm1MLteVzYYp0RkmL/iKx/vtaw/NSmyebzunoLhYGMsAfE6R/R1Y1hfzBQj5K7/EcldjNTDkazaPxwqPIagScSy9aYrCk+odvlpzTJXvEol8SiHlLlfmE76ReBIc090SXPeNOH3wwQcffPDB/wH/AfHdfVAA5rukAAAAAElFTkSuQmCC">
            <a:extLst>
              <a:ext uri="{FF2B5EF4-FFF2-40B4-BE49-F238E27FC236}">
                <a16:creationId xmlns:a16="http://schemas.microsoft.com/office/drawing/2014/main" id="{0F58417E-0CED-4968-9290-E25DE31F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62" y="4822766"/>
            <a:ext cx="1808077" cy="141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:image/jpeg;base64,/9j/4AAQSkZJRgABAQAAAQABAAD/2wCEAAkGBwgHBgkIBwgKCgkLDRYPDQwMDRsUFRAWIB0iIiAdHx8kKDQsJCYxJx8fLT0tMTU3Ojo6Iys/RD84QzQ5OjcBCgoKDQwNGg8PGjclHyU3Nzc3Nzc3Nzc3Nzc3Nzc3Nzc3Nzc3Nzc3Nzc3Nzc3Nzc3Nzc3Nzc3Nzc3Nzc3Nzc3N//AABEIAKAAiQMBEQACEQEDEQH/xAAbAAEAAgMBAQAAAAAAAAAAAAAABgcBBAUDAv/EAE0QAAEDAwEDBAkSBAMJAAAAAAEAAgMEBREGEiExQVFhgQcTFCJxkbGy0RUWFzIzNUJUVXN0gpKTocHh4jZSlPAlcqQjJkNEU2JloqP/xAAaAQEAAwEBAQAAAAAAAAAAAAAABAUGAwIB/8QANhEAAQMCAQcKBgIDAAAAAAAAAAECAwQRBRIhMTNBUnETFBUyUYGhsdHhIjRhkcHwYmMjQvH/2gAMAwEAAhEDEQA/ALxQBAEAQBAYygGQgGUAygGUAygGQgMoAgCAIAgCAIAgCAE4GSgI3ddW01K50VG3umUbi7OGDr5epWMGHSPzvzJ4kKWtYzM3OpG6rU11qHbqntQ/liaB+qso6CBuy5BfWTO22NX1YuR/5+p+8K7c1g3E+xz5eXeUeq9y+P1P3hTmsG4n2PnLy7yj1XuXx+p+8Kc1g3E+w5eXeUeq9y+P1P3hTmsG4n2HLy7yj1XuXx+p+8Kc1g3E+x95eXeU2INR3aA57rdIB8GQBw9K5Poad3+tj22rmbtJBbNYxSuEdxjELj/xGb29fKFXzYa5EvEtyZFXNXM/MSiN7ZGNexwc1wyCDkFVioqZlJ6Ki50PpfD6EAQBAEAQGCcICC6rv7qmV9FRPIgacSPafdDzZ5vKryhokanKPTPs+nuVVXUq5chugjStSAEAQBAEAQBAEAygO3py+vtkwincXUbjvH/TPOPzVfW0aTJlN6yeP7sJVNUrEtl0Fhse17Q5hy0jII4ELPbbF0mc+kAQBAEAQHE1ZcXUFpf2o4mmPa2dGeJ8Sl0MKTTJfQmcjVUmRHm0qVwOhaYpAgCAIAgCAIAgCAIAgJ3oa4GooX0kjsvp8bJPKw8PF6FQYlBkSZabfMtqGXKZkLsJOq0nBAEAQBAQXsgTE1tJAPatjL8dJOPyV5hLPgc76lVXu+JEIrkq3IAygGV8AygGUBjKAZQGclfQMoBlAMoDvaJmMd+YwcJY3NI/H8lX4my8F+xSXROtLYsUcFnC5MoAgCAICvte7rxF8wPOctBhWpXj6FRX6xOBGsqzIQJQFi2XTtsFspnz0rJpZI2ve9+/eRnd0LN1FbMsqojrIilzDSxZCKqXU3vW/aPk+D7K488qN9TpzaHdQet+0fJ8H2U55Ub6jm0O6g9b9o+T4Pspzyo31HNod1DXq9L2moYWtpRC7G58RII/Ir2yvqGLfKvxPLqSFyaLECvFtmtVc6nlO0MZY8Dc4c6v6aobOzLQqZolidkqe9hslReJcszHTNPfzEbvAOcrnVVjKdM+dez1PcFO6VexDr6ssdDbLdBNSRuY8SbDiXE7QwePTuUOgq5ZZVa9SRV07I2IrUInlXBXnZ0h/ENJ9bzSoWIfLO7vMk0muT92FmDgsyXZlAEAQBAV7r84vEP0cecVoMJ1K8fQqK/WJwIzlWhCBO5AW9aveuj+YZ5oWQm1ruK+ZoYuonA2lyPYQBAEBE9X0bKy62WF+5sz3scRxx3v6+NWmHyLHDK5NlvyQKtiPkYi7bknp4I4IWRQsayNgw1rdwAVY5znLlOW6k5qI1LIR3sge80Xz48hVlhWuXgQ67VpxK+ytCVB2dHn/eKk+v5pULEflnd3mSaTXJ+7CzhwWYLsygCAIAgK87IHvzD9HHnOWhwnUrx9Cor9YnAjGVaWIQJ3FAXBafeuj+YZ5oWPn1ruK+ZoYuonA2lyPYQBAEBHNRe/1g+ef5GqwpPl5uCEOfXR95IhwVeTCMdkH3mh+kN8hVnhOuXgQq7VpxK9WiKg7Wjv4jpPreaVCxH5Z3d5kmk1yFnjgsuXZlAEAQBAV12QT/jMP0dvnOWhwjUrx9Cor9YnAjGVakIZRQpamla2OrsVIY3bTo42xPGd4c0Ab/L1rJ1sax1DkXaty9p3o+JLHYUU7hAEAQEM7IE8lPJa5oXbMkb5HNPMRsq4wliPSRrtC2/JXVzlarFT6/g7GntRU14i2N0VU0d/ET+LecKHV0T6Ze1vaSYKlsyfU0eyEf8ABYvn2+QqRhOvXgcq7VpxK8ytEhUHa0dv1HSfW80qFiPyzu7zJNJrkLRHBZYuzKAIAgCArnsh+/MP0cec5aLCNSvH8IVFfrE4EXVqQgvgN213Wstcxlo5tgn2zTva/wAIXCemjnbkvQ6RSviW7VO+zXteB39JTOPQXD8yoC4RFscpL5+/sQ+vX9WfEqf7bl86Hj3lHSD90ev6s+JU/wBtydDx7yjpB+6PX9WfEqf7bk6Hj3lHSD904V6vVVeZ2S1Ow1sYIZGwbm8/kU6lpWUzVRu0jTTumVFcaEUskMrZYZHMkYctc04IKkOajks5LockVWrdNJ07tqCuu1NFT1Zj2YznLG4LjjGTv9Ci09FFA5XM0qdpal8rUa45SlnA7ei/4kpPr+aVBxL5Z3d5kmk1yd5aY4LLl2EAQBAEBB+yRSnZo6xo3DaiefDvHkKusHksro+8rcQbma4hCvStCAIAgCAIAgCAIAgCAlXY8pXS3aWpI7yCLGf+536AqpxaW0SM7V8idQMu9XdhYg4LPFsZQBAEAQGjerfHc7bNSSbtsd67+V3EHxrtTzLDIkibDnLGkjFapUFVTzUtTJT1DNiWNxa4dK18b2vYjm6FKFzVauSuw8sr2eRlAMoBlAMoBlAMoBlAMoD6aHOc1rGlzicADiTzL4qoiXU+ol1sWvpW0+pFrZC8Dt7+/lI/m5uoblk62o5eVXJoTQXlPDyTLLp2nZUQ7hAEAQBACgI7qrTUd5j7dARHWsGGuPB45j6VPoq11OuSudvkRammSVLppK0rKWooah0FXC6KVvwXco5xzjpWmjlZK3KYt0KdzHMWzkPHK6HkZQDKAZQDKAZQDKA+4YZKiZsMEbpJXbmsaMkrw57WNynLZD61quWyFh6T0qLc5tbcQ11X8Bg3iL0npWdr8Q5b/HH1fMtaal5P4n6SWBVZOMoAgCAIAgCAYQGrX0FJcIe1VlOyZmdwcOHg5l7jlfEuUxbHh7GvSzkuRqr0Db5STSzz0/MM7YHj3/irKPGJm9dEXwIj6CNeqtjS9js/Ko/pv3qR01/X4+xy6P8A5eHuPY7d8rD+m/enTX9fj7Do9d7w9x7HbvlYf03706a/r8fYdHrveHuPY7d8rD+m/enTX9fj7Do9d7w9x7HZ5br/AKb96dNf1+Psfej/AOXh7m1S9j+jjOaqsnm6GgMB8pXGTGJV6jUTxPbaBidZbkktlpobYwsoaZkQPFw3uPhJ3lVs1RLMt5FuS2RMjSzUN7C5HQIAgCAIAgCAIAgCAIAgCAIAgCAIAgCAIAgCAIDB4ICF1mun0lXPTPtvfRSFhzNjODzYVzFhKSMR+Xp+hVvxHIcrcjQePshH5N/+/wCi6dCpv+HueelP4GfZC57aeqb9F86F/n4e46U/h4kqoLrTVlrZcWv7XAWlzjIcbGOIKqZKd8cqxLnUsI5mvj5TYR6t17RRSGOjppagA42ydgHwcqsY8Hlcl3qiEJ+Jxotmpc+7frqgqJGx1cMlLn4ZO03rPEeJeZcIlYl2LleZ9jxKNy2cliVxva9gexwc1wyCDkEKrVFRbKWKKi6DmXzUFDZmjul5dMRlsMe9x6egdJUmmo5ajqaO04T1McPW0kd9kGPb326TY5+2jPkVh0K63Xz8CD0o3dJFZL/QXhp7mkLZWjLopBhw9PUq6opJadfjTN2k6Cpjm6po3nVcNpu7aKpgeYixrzMw52c5+D1LvT4e+eFZGrn7DjNWthlyHJm7Tmz9kGBsuIKGV7AfbOeAT1b1Jbgz7Xc9EODsUYmhp1aDV1qq6WWZ8xp3RNy+OXj1Y49Siy4dPG9Gol79hJjrYntVyra3acqfsgwNkxT0Er4/5nvDSerepTcGfa7n2IzsUZf4W3O3YtSUN5Jjic6KoAyYZMZxzjnUKpoZafO7OnaS4KuObMmnsO3lQyUEBgjKA0Kuy2ytm7dV0NPNLjG2+MEnrXeOqnjTJY9UQ4vp4ZFu5qKpxb9SabstGZp7ZSukO6OIMG08+jnKmU0tZUvyWvW21SLPHSwNurEuQi2W2ov1ycymhjhYTtPLG4jib/fAcqvJqhlJFd6381KmKF1RJZqW8kOrrF7bdHS2GiLu54WCSTfvkeScZ8vWOZRMORZVdVSaVzcEJNavJo2BmhPEkFh0ZQwUjJLlF3RUvALmvPes6AFX1OJyveqRLZpMgoI2t+NLqeGp9H0fcMtXa4u0zRNLjE0968DeRjkK6UWJSI9GSrdF29h4qqBmQro0sqbDR0Tfu5bdXwTuL46SEzxb896OLR0ZxjwrtiVHlSsc3/ZbL6nKhqsiNzXaES5y7BbJ9T3iaWtldsD/AGk7xxOeDR/e4BS6udtFCjY0+iEenhdVSqr14k59adkMHau4GcPbZO148qi6Qqr3yy35lBk2ySCXugqNLXqKWklcW+6QPdxI5Wu8ngKvqaZldArXp9F9SnnidSSorV4ehnXFSypu0NVH7SSjjeOvJXzC2KyFWLscoxB+VKjk7EJlbNIWunomRVNO2omLcySPO/PLjmCppsSne+7HWQtYqGFrbKl1IJqi1ss94kpoXF0WBJHtbyAeQ+JX1FULPCj3adClPVwJDLkpo2E6tOkLXDRMbVU7aiZzQXveeXo5gqKfEp3yKrXWQt4aGFrLOS6kNvtH62tRMNFI4Mj2ZosneBk5aejcR4Fc00nPKZctNN0Uq6iPm06ZK5sylqRO22NcPhAFZVUstjQot0ufaH0IDl369U1lpDNOdqR26OIHe8+jpUimpn1D8lujapHqKhsDbqVzBBctW3dznOy74bz7SFnMPyHKtG50FBDZPdV/fsUjWyVcuf8A4WZabZS2qjbTUrMNG9zj7Z55yVmZ53zvy3l9FEyJuS0gGvo30+omVBblkkbHNPJlp3j8B41f4U5r6ZWJpS/iU+IIrahHW7PAsK2V0FxoYqqneHMkbnd8E8oPSFn5YnRPVjtKFzFIkjEch4X+4wW21TzzOGdghjSd73EbgF7poXTSo1p5qJUijVyldaVt01ZS3ftTSdmidGOl5wQP/X8Voq6dsb4r71+79Uo6SJz2SW3fE6PY6uEVPW1FJO4NNQGmMnlcM974d/4KPi8LnsSRuw74ZKjXK1dpYmRhZ3MXZW/ZDuENVcoKeB213Mxwe5u8bTsbvCMDxrSYRC5kbnuzZX4/6UWJSNdIjU2HL1bTupJ6Wnk9vFb4mu8O9S6B6SNc9NrlI1c3IVG9jULdasiaYrPsifxA35hnlK02E/L96lDiWu7iyYfcmf5Qs07SpeoVv2SPf5n0VvnOWkwfULxX8FFieu7ix6b3CP8AyN8izj+speN0Ieq8noweCArzW9mudReTVQQS1MD2NDe1ja7Xgbxjk5+taDDKqFkOQ5URfqUtdTyulympdDm0UOp6CIxUcFdCwu2iGQ8T4lKkWildlPVFXicGJVxpksRU7vY9+36x/wDJfdfovHJ4d/H7+56yq3tX7ex26C31uobLJTX2KSGpgkzBO+PZdw5uXp6lXyzRUk6Pp1u1UzpclsifUxK2ZLKmhTgmyaks0zxRtn2ScbdK7aa7pI9IVhzuiqW/5Ld/qQ+bVULvgv3fv4Mxaf1Deqlrq4TMaOMtU72o6G8fwCOraOmZaOy/RPU+pSVM7vjvxX0LBstqp7TQNpqfOB3znni53KSs/UVD55Mt5cwQthZkNInqXRsklQ+ss4Yds7T6fOz33O0/krWixRGtSOf7+pX1VAquV8X2OT2rVxj7mLblscMbR879VMysPvl/D+/Qi5NZbJ+I7Wl9GvgqWVt22S5h2o4Ac4dzuP5KDW4mj2rHDoXSpKpaBWuR8unsNfWNkr7pqRraWneYnwMYZsYa3ec5K6YfVxQUy5a57rm2nitppJp/hTNZM/3J+1UJckD17Zq+quUdXSU754zGGOEYyWkE8Rzb1e4XVxMjWN62XSVGIU8jno9qXQnMO6NoPENG5UarnUtkIPr+zV9XXxVdJTvnjMIjcIxktIJPDm3q7wurijjVj1tnuVOI08j3o9qXzWJvTe4xgjBDACD4FSO6yls3Qh6r4fQgGEAQBAEAQBAEAQBAEAQBAEAQDCAIAgP/2Q==">
            <a:extLst>
              <a:ext uri="{FF2B5EF4-FFF2-40B4-BE49-F238E27FC236}">
                <a16:creationId xmlns:a16="http://schemas.microsoft.com/office/drawing/2014/main" id="{148CBF85-A094-4A1B-BCC4-68E218CC4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70" y="1881188"/>
            <a:ext cx="13049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ta:image/png;base64,iVBORw0KGgoAAAANSUhEUgAAAJcAAACMCAMAAABGUMsTAAAAflBMVEX///8AYv8AWf8AV/8AYP8AXP8AXv8AUv8AVf8AUP8ATv/1+P/5+/++zv/7/f8ATP/u8//j6//U4P+juv/c5v+xxP/o7/+pvv9hi/9FeP+Bof89cv+etf9zl/+VsP8jZ/+Nqv/P2/9Ug//I1v9rkP97nP8xbP9JfP8ARf9gh/8JLYs5AAAIG0lEQVR4nO2c25qivBKGm+wIIoiKO9yhgo73f4MLULsTSKCS0P866fds+pmppxOK2nxVzNfXH3/88ccff/xhRx6NZirKxzN15pPjfBRT8+OE38c5ZJIh5nn4vhrB1uqOPY+hLBnBFOVeDZltU0dT6XZGGlucuh5y/kQvUxWULacOpqZLRj+mCHq6+EW8pN+mamv+bmFta7HziWCL0mVsbwqLphprWWhlKsykE9aHxJaHjHPcMlVb4zubtynac9KxRXFucWXRHXVNVTBsHDLmR8xUpggyDhlhGShN1XDDkLG6c50pFpQmfhGvfKQzVZ8zuMJDRnoNlPf+Bvkr8MNcP9v+3oaSJdDWknSdVD4kfq5BlsJTMGCqtubfIW/T4u4PnLA+ZHACPMzFAw9aaqyxbNBWxoZPWIMfQ4dMMr2/tyBDCTi6K4KDGhb0p8xoD7ustzVa6q0lJYWesAbv9YecH2cmpmprni5krDyTE1awmSYuxiugN4hUb5MqZKTboTdaAWWqkJFeAa+OAtRNwK10D4b4nbgY5namamt4L1tb7C0u6wWluRQyLjvwq6O0JoaMDNme0Gvqgsu3pfWRG/p72xo+f96m6KxO92AYP77jf1WEOFl6WStrL4tLxxPW8CZkLJ4ztwO+Qf4m2QR96R4MmT0XXyvfwR1EY/51bvlKd6C8CotJ4eLzH159XNOHuUJ40aSR2NlX6yL2lZESTWlq8Fuhc/QJiGHOnR4m39++X+6b21tEuRTBLnv7K6uCoZi+w9w+gBG0v3xJxAdL/yeTa7t4ulwndoek/qGbIedbG9dAZ0V/Gi/PFgGD4a26otgwU2ss0IgW6RZcX35AbKM0VbvGERlZ6yvmzEpMj6Fjn/hxY/BgVlVyfZ3M2qDKJJzdekzVgAsevB9qFhbQK6ve6AFTX3XIgGQTOgM0V+FpBjgk8dvBQcNmsDYnOn9vU/n/0CGxp/X3rrX+kFG121CFTlTjVFTBwUSGXPX0fsTv9fc266PeL4ipBlOFDJ3/m4tD0V0TFyk9mst8N5WW5jHfQjFMMl/hF0RM9wZMT13X6ORVIFVd0LksdrKVkdNWAqazg528WvnFQQ4ZZGagoXWIV+efkKHpraGkoqqGznA5Tm2t+GQTxO2V7YZ4yd8Pk80K1xlF9Tbt6gK0qpRtH+EPYdHERTtNu0NSBgyxcYZNUWUp6FGnzEivmdsj/CHOXPy9xXQLlXmHWW5dhkwSB0T9h13canN5+BSNc8j0Wcd9SvIR/D6vVXPHePNienir5sTfWWUNgegzUqPBwfFhin0ldZuzrksszB8t89mLMJNlI362jxbRWSo2GbecGHZNNdH1aXdl62un0sSWh1TrPOgMrnoFlp6iAvvoNkZoNWXCB4cmbbTqrfkwed7TLyByMLKlKOO+DxloWn814elfX7NA/Ds8ZEReb6dM/0GGaS8Wu6E+jdEcFoDCbFBZ4MD5e1JOAP07J5ArixCg42YTSIERdStxtTVUDD2A5AkU+1CP/vJiXsD1IUT6Q8YBPtphQdHn//HGSE9jfdss6dVoSlTFRW3IWGxNRwyIakJGbKwkk9lW7f/hwUKvJVhZmN1sZGSKVF3gZecbW2qs4U57WqV7Ow3Z37UPmZSqTh0EwXLIiCNqPSVivhwyDMXQtjV0FC7LZoT8gyjZ9iVDGOizADc9uE1OxJS5GWHYRHgzIHr1Ao7gex0XLw/L4USLqmaf55NRZoZkUr3kkfEwQQ3jxfzhOkx703T34RizX/Ia/m46lbcFjL+Xwm72iwVvvvcOk8JsYtKF4B8VcXpyeoukPc2bfjsOAuVSmDbMsrIpea81sV8RqS6rrarEG2zn/4o9YOtXHGFFUbG2Gk2r96Yt54+aucCKmT5M7XJU+oQU4yIEM/2IwWyXrGoZxIy9kuR40/kjLbW/VcUFvntX9QuixJAcOUXZVPyByfzxPqSjHIDbaVXfLfh7vGnkecwjwXEXO2DIoAzQKacPyJXRYClcVpWBXv+G4K3w4/AAWDltnbCH1WA2IVL/Ms2FHQdZpoTMH8/gkZpu0fqDPK24yBcsy5TxRiXl/GC4Bq5cTP+YkgT4MOtEBOqLuWR91Lek73RvwDTTLDaLefVLM1skSPo72rqAksxcZ108VHNW6ou69Fq3Di/LlKFyi5j4xkrai67KV7WLou+sejI0ImLISLsSEfKsdfy01YDTyUZ0nP5iXpYpp8v2/NHps59I6EkYLoS8Oj0NtueyTLkuBC/Drh9drct/n/kjFuMMaD24JVNuvueP/0qTjQI1l4ffXJaYV5McmPtkmTIum7g40rApzDHFkqJ6gSY+r73zfztXtkaYNL2YP3PhT+vSaB2ezaTxTe70BVgLMfpptzS0yJsgo40fJay0DOYX7n7eh93iYHNlNuMbKIuttZYxwueTOsKTfWPo1VHWelmlF3UeN7ky2zzdh3olyRDmj/FlrYib0PkN6dsstWDqoDlIUOjAC4qzd9X8iocNd0lDGHQ+JqSFk7BYlW8jZkaJvi5pAPPOx4SwtPR/6w+soVx2Fv7v9EE6kClUWBEuizhuAMJIn0bZ+xczdhuTz4ScOx8T5gWwlGazETofEyJQ68FHWrMzIOn5Uv8NDUbrfExI+z/mJPz6W/F9gLDvWyjKN7/T+UCYF5ruiJl9OzA68UopUyKHhb+RWHfXjGjwy8kQRkumJMP/C8F/RJgLPQnFp/8iGcJId+gzV7j+X/29zXTZrAJg7PgZwvist5yi0Tbrx2R1dV2gFvgfi8GGadE3YL4AAAAASUVORK5CYII=">
            <a:extLst>
              <a:ext uri="{FF2B5EF4-FFF2-40B4-BE49-F238E27FC236}">
                <a16:creationId xmlns:a16="http://schemas.microsoft.com/office/drawing/2014/main" id="{0FCB8AD5-60E9-4F98-A1E0-3B141252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020" y="734980"/>
            <a:ext cx="1105229" cy="10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F859-B903-4D63-9D81-0BD0E5C6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8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A1E126-22C4-4CB7-9B5B-01CFD3D5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 students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B7EB58-58A7-4CB0-AD6B-122053E4E1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https://azure.microsoft.com/en-us/free/students/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E4C7062-2FAB-4853-A956-5A435FBC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5" y="2190958"/>
            <a:ext cx="7643191" cy="425337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19545-7B05-493B-B249-5B3918AB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76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6422-EE52-4154-9726-F11933F4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 students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90484B-8127-4CCA-95B4-CE161CDD5A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Folosi</a:t>
            </a:r>
            <a:r>
              <a:rPr lang="ro-RO" dirty="0"/>
              <a:t>ți contul de email mta.ro</a:t>
            </a:r>
          </a:p>
          <a:p>
            <a:r>
              <a:rPr lang="ro-RO" dirty="0"/>
              <a:t>Parola este cea de pe email mta.ro (posibil diferită de cea de pe </a:t>
            </a:r>
            <a:r>
              <a:rPr lang="ro-RO" dirty="0" err="1"/>
              <a:t>wiki</a:t>
            </a:r>
            <a:r>
              <a:rPr lang="ro-RO" dirty="0"/>
              <a:t>)</a:t>
            </a:r>
          </a:p>
          <a:p>
            <a:r>
              <a:rPr lang="ro-RO" dirty="0"/>
              <a:t>După intrarea în cont, pe </a:t>
            </a:r>
            <a:r>
              <a:rPr lang="ro-RO" dirty="0" err="1"/>
              <a:t>Azure</a:t>
            </a:r>
            <a:r>
              <a:rPr lang="ro-RO" dirty="0"/>
              <a:t> trebuie activați cei 100$.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54C58-637A-4C8D-9703-D6C945B5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3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ACD198-CD12-47DC-A01C-E9DEB18B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NU </a:t>
            </a:r>
            <a:r>
              <a:rPr lang="ro-RO" dirty="0" err="1"/>
              <a:t>cloud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13208-7E96-4E83-8A69-CE49E85E2F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Date </a:t>
            </a:r>
            <a:r>
              <a:rPr lang="ro-RO" b="1" dirty="0"/>
              <a:t>sensibile</a:t>
            </a:r>
          </a:p>
          <a:p>
            <a:pPr lvl="1"/>
            <a:r>
              <a:rPr lang="ro-RO" dirty="0"/>
              <a:t>Poate fi chiar ilegal să pui anumite date (medicale) pe Cloud public</a:t>
            </a:r>
          </a:p>
          <a:p>
            <a:endParaRPr lang="ro-RO" dirty="0"/>
          </a:p>
          <a:p>
            <a:r>
              <a:rPr lang="ro-RO" dirty="0"/>
              <a:t>Proiect foarte </a:t>
            </a:r>
            <a:r>
              <a:rPr lang="ro-RO" b="1" dirty="0"/>
              <a:t>mare</a:t>
            </a:r>
            <a:r>
              <a:rPr lang="ro-RO" dirty="0"/>
              <a:t> cu </a:t>
            </a:r>
            <a:r>
              <a:rPr lang="ro-RO" b="1" dirty="0"/>
              <a:t>durată mare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cost cluster </a:t>
            </a:r>
            <a:r>
              <a:rPr lang="en-US" dirty="0"/>
              <a:t>&lt; cost multe </a:t>
            </a:r>
            <a:r>
              <a:rPr lang="en-US" dirty="0" err="1"/>
              <a:t>resurse</a:t>
            </a:r>
            <a:r>
              <a:rPr lang="en-US" dirty="0"/>
              <a:t> cloud * period</a:t>
            </a:r>
            <a:r>
              <a:rPr lang="ro-RO" dirty="0"/>
              <a:t>ă timp</a:t>
            </a:r>
          </a:p>
          <a:p>
            <a:pPr lvl="1"/>
            <a:endParaRPr lang="ro-RO" dirty="0"/>
          </a:p>
          <a:p>
            <a:r>
              <a:rPr lang="ro-RO" b="1" dirty="0"/>
              <a:t>Nevoi</a:t>
            </a:r>
            <a:r>
              <a:rPr lang="ro-RO" dirty="0"/>
              <a:t> de </a:t>
            </a:r>
            <a:r>
              <a:rPr lang="ro-RO" dirty="0" err="1"/>
              <a:t>bandwidth</a:t>
            </a:r>
            <a:r>
              <a:rPr lang="ro-RO" dirty="0"/>
              <a:t>/latență mari</a:t>
            </a:r>
          </a:p>
          <a:p>
            <a:pPr lvl="1"/>
            <a:r>
              <a:rPr lang="ro-RO" dirty="0"/>
              <a:t>Cloud-</a:t>
            </a:r>
            <a:r>
              <a:rPr lang="ro-RO" dirty="0" err="1"/>
              <a:t>ul</a:t>
            </a:r>
            <a:r>
              <a:rPr lang="ro-RO" dirty="0"/>
              <a:t> public este peste internet.</a:t>
            </a:r>
          </a:p>
          <a:p>
            <a:pPr lvl="1"/>
            <a:endParaRPr lang="ro-RO" b="1" dirty="0"/>
          </a:p>
          <a:p>
            <a:r>
              <a:rPr lang="ro-RO" b="1" dirty="0"/>
              <a:t>Control</a:t>
            </a:r>
          </a:p>
          <a:p>
            <a:pPr lvl="1"/>
            <a:r>
              <a:rPr lang="ro-RO" dirty="0"/>
              <a:t>Serviciile și garanțiile se pot schimba în timp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6F17-9135-4D65-8996-2D0510B0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4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0AB8BA-B3BB-49FA-A9F0-6ADEED32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Elasticitate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C1774-C24A-48CC-8B0B-C56849E056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9AB7003-3EBC-4F24-BC1F-6F6DF480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57" y="1081088"/>
            <a:ext cx="6289352" cy="257627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491CB85-DE62-40C5-8350-73E4FF5F5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05" y="3164750"/>
            <a:ext cx="7872418" cy="271738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D33ED-392B-4165-B85C-91A4BA92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3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87AA52-48E1-41A0-B2BD-FB640CA8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39" y="973881"/>
            <a:ext cx="7972425" cy="506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ro-RO" dirty="0" err="1"/>
              <a:t>ără</a:t>
            </a:r>
            <a:r>
              <a:rPr lang="ro-RO" dirty="0"/>
              <a:t> elasticitate</a:t>
            </a:r>
            <a:r>
              <a:rPr lang="en-US" dirty="0"/>
              <a:t> – </a:t>
            </a:r>
            <a:r>
              <a:rPr lang="en-US" dirty="0" err="1"/>
              <a:t>underprovisioning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5370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Timp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287262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Utilizare/Resurse</a:t>
            </a:r>
            <a:endParaRPr lang="en-US" sz="2800" b="1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2109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9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EF7B-7549-4D05-9F3F-75C54323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3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CE8721-10C7-4D07-8731-B4C7138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895350"/>
            <a:ext cx="7962900" cy="506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ro-RO" dirty="0" err="1"/>
              <a:t>ără</a:t>
            </a:r>
            <a:r>
              <a:rPr lang="ro-RO" dirty="0"/>
              <a:t> elasticitate</a:t>
            </a:r>
            <a:r>
              <a:rPr lang="en-US" dirty="0"/>
              <a:t> – overprovisioning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5370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Timp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287262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Utilizare/Resurse</a:t>
            </a:r>
            <a:endParaRPr lang="en-US" sz="2800" b="1" dirty="0">
              <a:solidFill>
                <a:schemeClr val="tx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2109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9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1CC62-9A6A-4C72-92A8-9A517049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4925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3850</TotalTime>
  <Words>1580</Words>
  <Application>Microsoft Office PowerPoint</Application>
  <PresentationFormat>Widescreen</PresentationFormat>
  <Paragraphs>314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Courier New</vt:lpstr>
      <vt:lpstr>Wingdings</vt:lpstr>
      <vt:lpstr>2_Office Theme</vt:lpstr>
      <vt:lpstr>Sisteme Tolerante la Defecte Introducere Cloud Computing</vt:lpstr>
      <vt:lpstr>PowerPoint Presentation</vt:lpstr>
      <vt:lpstr>Articol științific principal despre Cloud</vt:lpstr>
      <vt:lpstr>Cloud-ul este despre Cost $$$$</vt:lpstr>
      <vt:lpstr>Când NU cloud?</vt:lpstr>
      <vt:lpstr>Când NU cloud?</vt:lpstr>
      <vt:lpstr>Elasticitate</vt:lpstr>
      <vt:lpstr>Fără elasticitate – underprovisioning</vt:lpstr>
      <vt:lpstr>Fără elasticitate – overprovisioning</vt:lpstr>
      <vt:lpstr>Elasticitate</vt:lpstr>
      <vt:lpstr>Privat    vs             Public            vs    Hibrid</vt:lpstr>
      <vt:lpstr>SLA/QoS</vt:lpstr>
      <vt:lpstr>X as a Service</vt:lpstr>
      <vt:lpstr>Metal as a Service</vt:lpstr>
      <vt:lpstr>Infrastructure as a Service – mașini virtuale</vt:lpstr>
      <vt:lpstr>Avantaje mașini virtuale?</vt:lpstr>
      <vt:lpstr>Avantaje mașini virtuale?</vt:lpstr>
      <vt:lpstr>Emulare vs virtualizare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Emulare CPU-RAM</vt:lpstr>
      <vt:lpstr>Virtualizare CPU</vt:lpstr>
      <vt:lpstr>Virtualizare CPU</vt:lpstr>
      <vt:lpstr>Virtualizare CPU – Type 1</vt:lpstr>
      <vt:lpstr>Virtualizare CPU – Type 2</vt:lpstr>
      <vt:lpstr>Virtualizare CPU – Paravirtualizare</vt:lpstr>
      <vt:lpstr>Virtualizare CPU  Instrucțiuni simple (ex. add, mov din memoria sa)</vt:lpstr>
      <vt:lpstr>Virtualizare CPU – trap and execute Instrucțiuni kernel (ex. umblat cu I/O, sist întreruperi)</vt:lpstr>
      <vt:lpstr>Virtualizare CPU – trap and execute Instrucțiuni kernel (ex. umblat cu I/O, sist întreruperi)</vt:lpstr>
      <vt:lpstr>Virtualizare CPU – trap and execute Instrucțiuni kernel (ex. umblat cu I/O, sist întreruperi)</vt:lpstr>
      <vt:lpstr>Virtualizare CPU – rescriere instrucțiuni (emulare) Instrucțiuni kernel (ex. umblat cu I/O, sist întreruperi)</vt:lpstr>
      <vt:lpstr>Virtualizare RAM</vt:lpstr>
      <vt:lpstr>Virtualizare Emulare HDD</vt:lpstr>
      <vt:lpstr>Virtualizare Emulare Display</vt:lpstr>
      <vt:lpstr>Virtualizare Emulare I/O</vt:lpstr>
      <vt:lpstr>Virtualizare Emulare I/O</vt:lpstr>
      <vt:lpstr>Platform as a Service</vt:lpstr>
      <vt:lpstr>Platform as a Service – Azure Majoritatea icoanelor sunt PaaS</vt:lpstr>
      <vt:lpstr>Platform as a Service – GCP (Majoritatea) Uitați-vă la scrollbar </vt:lpstr>
      <vt:lpstr>Platform as a Service – AWS (Majoritatea) Toate se deschid </vt:lpstr>
      <vt:lpstr>Software as a Service</vt:lpstr>
      <vt:lpstr>Azure for students</vt:lpstr>
      <vt:lpstr>Azure for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2022-03-08T07:30:13Z</dcterms:modified>
</cp:coreProperties>
</file>